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  <p:sldId id="263" r:id="rId7"/>
    <p:sldId id="257" r:id="rId8"/>
    <p:sldId id="258" r:id="rId9"/>
    <p:sldId id="259" r:id="rId10"/>
    <p:sldId id="260" r:id="rId11"/>
    <p:sldId id="261" r:id="rId12"/>
    <p:sldId id="262" r:id="rId13"/>
    <p:sldId id="264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09" autoAdjust="0"/>
    <p:restoredTop sz="94660"/>
  </p:normalViewPr>
  <p:slideViewPr>
    <p:cSldViewPr>
      <p:cViewPr varScale="1">
        <p:scale>
          <a:sx n="43" d="100"/>
          <a:sy n="43" d="100"/>
        </p:scale>
        <p:origin x="-77" y="-10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grama de flujo: entrada manual 5">
            <a:extLst>
              <a:ext uri="{FF2B5EF4-FFF2-40B4-BE49-F238E27FC236}">
                <a16:creationId xmlns:a16="http://schemas.microsoft.com/office/drawing/2014/main" xmlns="" id="{44BA9762-D403-4E8F-817A-855F90B746A0}"/>
              </a:ext>
            </a:extLst>
          </p:cNvPr>
          <p:cNvSpPr/>
          <p:nvPr userDrawn="1"/>
        </p:nvSpPr>
        <p:spPr>
          <a:xfrm rot="5400000">
            <a:off x="1542167" y="4653517"/>
            <a:ext cx="480067" cy="3564401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9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96 h 10000"/>
              <a:gd name="connsiteX0" fmla="*/ 0 w 10000"/>
              <a:gd name="connsiteY0" fmla="*/ 784 h 10088"/>
              <a:gd name="connsiteX1" fmla="*/ 10000 w 10000"/>
              <a:gd name="connsiteY1" fmla="*/ 0 h 10088"/>
              <a:gd name="connsiteX2" fmla="*/ 10000 w 10000"/>
              <a:gd name="connsiteY2" fmla="*/ 10088 h 10088"/>
              <a:gd name="connsiteX3" fmla="*/ 0 w 10000"/>
              <a:gd name="connsiteY3" fmla="*/ 10088 h 10088"/>
              <a:gd name="connsiteX4" fmla="*/ 0 w 10000"/>
              <a:gd name="connsiteY4" fmla="*/ 784 h 1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88">
                <a:moveTo>
                  <a:pt x="0" y="784"/>
                </a:moveTo>
                <a:lnTo>
                  <a:pt x="10000" y="0"/>
                </a:lnTo>
                <a:lnTo>
                  <a:pt x="10000" y="10088"/>
                </a:lnTo>
                <a:lnTo>
                  <a:pt x="0" y="10088"/>
                </a:lnTo>
                <a:lnTo>
                  <a:pt x="0" y="78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Diagrama de flujo: entrada manual 5">
            <a:extLst>
              <a:ext uri="{FF2B5EF4-FFF2-40B4-BE49-F238E27FC236}">
                <a16:creationId xmlns:a16="http://schemas.microsoft.com/office/drawing/2014/main" xmlns="" id="{8C618B60-A2FD-495F-8124-8E53178F7251}"/>
              </a:ext>
            </a:extLst>
          </p:cNvPr>
          <p:cNvSpPr/>
          <p:nvPr userDrawn="1"/>
        </p:nvSpPr>
        <p:spPr>
          <a:xfrm rot="5400000">
            <a:off x="1736319" y="4675390"/>
            <a:ext cx="463121" cy="393576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9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69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6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xmlns="" id="{4577694D-8368-48E5-9161-DAD7E2B3D2B6}"/>
              </a:ext>
            </a:extLst>
          </p:cNvPr>
          <p:cNvSpPr/>
          <p:nvPr userDrawn="1"/>
        </p:nvSpPr>
        <p:spPr>
          <a:xfrm>
            <a:off x="0" y="5886944"/>
            <a:ext cx="12192000" cy="632584"/>
          </a:xfrm>
          <a:custGeom>
            <a:avLst/>
            <a:gdLst>
              <a:gd name="connsiteX0" fmla="*/ 0 w 12192000"/>
              <a:gd name="connsiteY0" fmla="*/ 0 h 632584"/>
              <a:gd name="connsiteX1" fmla="*/ 3719736 w 12192000"/>
              <a:gd name="connsiteY1" fmla="*/ 0 h 632584"/>
              <a:gd name="connsiteX2" fmla="*/ 5159896 w 12192000"/>
              <a:gd name="connsiteY2" fmla="*/ 0 h 632584"/>
              <a:gd name="connsiteX3" fmla="*/ 9095656 w 12192000"/>
              <a:gd name="connsiteY3" fmla="*/ 0 h 632584"/>
              <a:gd name="connsiteX4" fmla="*/ 10535816 w 12192000"/>
              <a:gd name="connsiteY4" fmla="*/ 0 h 632584"/>
              <a:gd name="connsiteX5" fmla="*/ 12192000 w 12192000"/>
              <a:gd name="connsiteY5" fmla="*/ 0 h 632584"/>
              <a:gd name="connsiteX6" fmla="*/ 12192000 w 12192000"/>
              <a:gd name="connsiteY6" fmla="*/ 2126 h 632584"/>
              <a:gd name="connsiteX7" fmla="*/ 12192000 w 12192000"/>
              <a:gd name="connsiteY7" fmla="*/ 108000 h 632584"/>
              <a:gd name="connsiteX8" fmla="*/ 12192000 w 12192000"/>
              <a:gd name="connsiteY8" fmla="*/ 632583 h 632584"/>
              <a:gd name="connsiteX9" fmla="*/ 10535816 w 12192000"/>
              <a:gd name="connsiteY9" fmla="*/ 632583 h 632584"/>
              <a:gd name="connsiteX10" fmla="*/ 10535816 w 12192000"/>
              <a:gd name="connsiteY10" fmla="*/ 632584 h 632584"/>
              <a:gd name="connsiteX11" fmla="*/ 9095656 w 12192000"/>
              <a:gd name="connsiteY11" fmla="*/ 632584 h 632584"/>
              <a:gd name="connsiteX12" fmla="*/ 5534060 w 12192000"/>
              <a:gd name="connsiteY12" fmla="*/ 632584 h 632584"/>
              <a:gd name="connsiteX13" fmla="*/ 4093900 w 12192000"/>
              <a:gd name="connsiteY13" fmla="*/ 632584 h 632584"/>
              <a:gd name="connsiteX14" fmla="*/ 3783617 w 12192000"/>
              <a:gd name="connsiteY14" fmla="*/ 108000 h 632584"/>
              <a:gd name="connsiteX15" fmla="*/ 0 w 12192000"/>
              <a:gd name="connsiteY15" fmla="*/ 108000 h 632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32584">
                <a:moveTo>
                  <a:pt x="0" y="0"/>
                </a:moveTo>
                <a:lnTo>
                  <a:pt x="3719736" y="0"/>
                </a:lnTo>
                <a:lnTo>
                  <a:pt x="5159896" y="0"/>
                </a:lnTo>
                <a:lnTo>
                  <a:pt x="9095656" y="0"/>
                </a:lnTo>
                <a:lnTo>
                  <a:pt x="10535816" y="0"/>
                </a:lnTo>
                <a:lnTo>
                  <a:pt x="12192000" y="0"/>
                </a:lnTo>
                <a:lnTo>
                  <a:pt x="12192000" y="2126"/>
                </a:lnTo>
                <a:lnTo>
                  <a:pt x="12192000" y="108000"/>
                </a:lnTo>
                <a:lnTo>
                  <a:pt x="12192000" y="632583"/>
                </a:lnTo>
                <a:lnTo>
                  <a:pt x="10535816" y="632583"/>
                </a:lnTo>
                <a:lnTo>
                  <a:pt x="10535816" y="632584"/>
                </a:lnTo>
                <a:lnTo>
                  <a:pt x="9095656" y="632584"/>
                </a:lnTo>
                <a:lnTo>
                  <a:pt x="5534060" y="632584"/>
                </a:lnTo>
                <a:lnTo>
                  <a:pt x="4093900" y="632584"/>
                </a:lnTo>
                <a:lnTo>
                  <a:pt x="3783617" y="108000"/>
                </a:lnTo>
                <a:lnTo>
                  <a:pt x="0" y="10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Título 15">
            <a:extLst>
              <a:ext uri="{FF2B5EF4-FFF2-40B4-BE49-F238E27FC236}">
                <a16:creationId xmlns:a16="http://schemas.microsoft.com/office/drawing/2014/main" xmlns="" id="{B25B37A4-C7FF-4C14-B573-DA50EFA7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855" y="3116714"/>
            <a:ext cx="8640662" cy="132556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xmlns="" id="{135DE471-62FA-4A6A-B6CF-6904EE39CE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43350" y="5343525"/>
            <a:ext cx="3598863" cy="395288"/>
          </a:xfrm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s-MX" sz="1200" kern="1200" spc="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MX" sz="2800" spc="200" baseline="0" dirty="0">
                <a:solidFill>
                  <a:schemeClr val="tx2"/>
                </a:solidFill>
              </a:rPr>
              <a:t>Xalapa-Enríquez. Septiembre 2019</a:t>
            </a:r>
            <a:endParaRPr lang="es-MX" dirty="0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647" y="1250600"/>
            <a:ext cx="2904705" cy="134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8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a c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xmlns="" id="{A90A385D-8A34-4C99-AE56-9030CC1E39C3}"/>
              </a:ext>
            </a:extLst>
          </p:cNvPr>
          <p:cNvGrpSpPr/>
          <p:nvPr userDrawn="1"/>
        </p:nvGrpSpPr>
        <p:grpSpPr>
          <a:xfrm>
            <a:off x="0" y="6310216"/>
            <a:ext cx="12191999" cy="564615"/>
            <a:chOff x="0" y="6310216"/>
            <a:chExt cx="12191999" cy="564615"/>
          </a:xfrm>
        </p:grpSpPr>
        <p:sp>
          <p:nvSpPr>
            <p:cNvPr id="13" name="Diagrama de flujo: entrada manual 5">
              <a:extLst>
                <a:ext uri="{FF2B5EF4-FFF2-40B4-BE49-F238E27FC236}">
                  <a16:creationId xmlns:a16="http://schemas.microsoft.com/office/drawing/2014/main" xmlns="" id="{4310F986-5478-408B-9BB2-D3AFC3236646}"/>
                </a:ext>
              </a:extLst>
            </p:cNvPr>
            <p:cNvSpPr/>
            <p:nvPr userDrawn="1"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Diagrama de flujo: entrada manual 5">
              <a:extLst>
                <a:ext uri="{FF2B5EF4-FFF2-40B4-BE49-F238E27FC236}">
                  <a16:creationId xmlns:a16="http://schemas.microsoft.com/office/drawing/2014/main" xmlns="" id="{6AE72344-2E9C-4A41-83DA-C63455331142}"/>
                </a:ext>
              </a:extLst>
            </p:cNvPr>
            <p:cNvSpPr/>
            <p:nvPr userDrawn="1"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xmlns="" id="{84DCCEC0-274E-414B-BF37-4500D3FCF545}"/>
                </a:ext>
              </a:extLst>
            </p:cNvPr>
            <p:cNvGrpSpPr/>
            <p:nvPr userDrawn="1"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5" name="Forma libre: forma 14">
                <a:extLst>
                  <a:ext uri="{FF2B5EF4-FFF2-40B4-BE49-F238E27FC236}">
                    <a16:creationId xmlns:a16="http://schemas.microsoft.com/office/drawing/2014/main" xmlns="" id="{A30B69EC-C354-4EA2-A035-8D644E44B02B}"/>
                  </a:ext>
                </a:extLst>
              </p:cNvPr>
              <p:cNvSpPr/>
              <p:nvPr userDrawn="1"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xmlns="" id="{22FB87DA-6AB3-4942-B691-129A0830107E}"/>
                  </a:ext>
                </a:extLst>
              </p:cNvPr>
              <p:cNvSpPr/>
              <p:nvPr userDrawn="1"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9DD7AB-07B5-4286-B050-7AE2A4545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365125"/>
            <a:ext cx="8642663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2082D19-3E30-4A7A-8E10-C9AD2B41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2446" y="1825625"/>
            <a:ext cx="10075817" cy="4351338"/>
          </a:xfrm>
        </p:spPr>
        <p:txBody>
          <a:bodyPr numCol="2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690A071-5D9E-4B8F-B5DE-0DE2A7E2C163}"/>
              </a:ext>
            </a:extLst>
          </p:cNvPr>
          <p:cNvSpPr txBox="1"/>
          <p:nvPr userDrawn="1"/>
        </p:nvSpPr>
        <p:spPr>
          <a:xfrm>
            <a:off x="5039905" y="6351839"/>
            <a:ext cx="64807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11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19" name="Marcador de fecha 18">
            <a:extLst>
              <a:ext uri="{FF2B5EF4-FFF2-40B4-BE49-F238E27FC236}">
                <a16:creationId xmlns:a16="http://schemas.microsoft.com/office/drawing/2014/main" xmlns="" id="{8B4E16DF-7FC7-4F3B-9CF9-43269661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20" name="Marcador de número de diapositiva 19">
            <a:extLst>
              <a:ext uri="{FF2B5EF4-FFF2-40B4-BE49-F238E27FC236}">
                <a16:creationId xmlns:a16="http://schemas.microsoft.com/office/drawing/2014/main" xmlns="" id="{EE12531C-8D7A-40E5-92F7-4A0C510DB6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22" name="21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01" y="414500"/>
            <a:ext cx="1270698" cy="5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78385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os cu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>
            <a:extLst>
              <a:ext uri="{FF2B5EF4-FFF2-40B4-BE49-F238E27FC236}">
                <a16:creationId xmlns:a16="http://schemas.microsoft.com/office/drawing/2014/main" xmlns="" id="{A90A385D-8A34-4C99-AE56-9030CC1E39C3}"/>
              </a:ext>
            </a:extLst>
          </p:cNvPr>
          <p:cNvGrpSpPr/>
          <p:nvPr userDrawn="1"/>
        </p:nvGrpSpPr>
        <p:grpSpPr>
          <a:xfrm>
            <a:off x="0" y="6310216"/>
            <a:ext cx="12191999" cy="564615"/>
            <a:chOff x="0" y="6310216"/>
            <a:chExt cx="12191999" cy="564615"/>
          </a:xfrm>
        </p:grpSpPr>
        <p:sp>
          <p:nvSpPr>
            <p:cNvPr id="13" name="Diagrama de flujo: entrada manual 5">
              <a:extLst>
                <a:ext uri="{FF2B5EF4-FFF2-40B4-BE49-F238E27FC236}">
                  <a16:creationId xmlns:a16="http://schemas.microsoft.com/office/drawing/2014/main" xmlns="" id="{4310F986-5478-408B-9BB2-D3AFC3236646}"/>
                </a:ext>
              </a:extLst>
            </p:cNvPr>
            <p:cNvSpPr/>
            <p:nvPr userDrawn="1"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Diagrama de flujo: entrada manual 5">
              <a:extLst>
                <a:ext uri="{FF2B5EF4-FFF2-40B4-BE49-F238E27FC236}">
                  <a16:creationId xmlns:a16="http://schemas.microsoft.com/office/drawing/2014/main" xmlns="" id="{6AE72344-2E9C-4A41-83DA-C63455331142}"/>
                </a:ext>
              </a:extLst>
            </p:cNvPr>
            <p:cNvSpPr/>
            <p:nvPr userDrawn="1"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xmlns="" id="{84DCCEC0-274E-414B-BF37-4500D3FCF545}"/>
                </a:ext>
              </a:extLst>
            </p:cNvPr>
            <p:cNvGrpSpPr/>
            <p:nvPr userDrawn="1"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5" name="Forma libre: forma 14">
                <a:extLst>
                  <a:ext uri="{FF2B5EF4-FFF2-40B4-BE49-F238E27FC236}">
                    <a16:creationId xmlns:a16="http://schemas.microsoft.com/office/drawing/2014/main" xmlns="" id="{A30B69EC-C354-4EA2-A035-8D644E44B02B}"/>
                  </a:ext>
                </a:extLst>
              </p:cNvPr>
              <p:cNvSpPr/>
              <p:nvPr userDrawn="1"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xmlns="" id="{22FB87DA-6AB3-4942-B691-129A0830107E}"/>
                  </a:ext>
                </a:extLst>
              </p:cNvPr>
              <p:cNvSpPr/>
              <p:nvPr userDrawn="1"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9DD7AB-07B5-4286-B050-7AE2A4545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365125"/>
            <a:ext cx="8642663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2082D19-3E30-4A7A-8E10-C9AD2B41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2446" y="1825625"/>
            <a:ext cx="10075817" cy="4351338"/>
          </a:xfrm>
        </p:spPr>
        <p:txBody>
          <a:bodyPr numCol="2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690A071-5D9E-4B8F-B5DE-0DE2A7E2C163}"/>
              </a:ext>
            </a:extLst>
          </p:cNvPr>
          <p:cNvSpPr txBox="1"/>
          <p:nvPr userDrawn="1"/>
        </p:nvSpPr>
        <p:spPr>
          <a:xfrm>
            <a:off x="5039905" y="6351839"/>
            <a:ext cx="64807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11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19" name="Marcador de fecha 18">
            <a:extLst>
              <a:ext uri="{FF2B5EF4-FFF2-40B4-BE49-F238E27FC236}">
                <a16:creationId xmlns:a16="http://schemas.microsoft.com/office/drawing/2014/main" xmlns="" id="{8B4E16DF-7FC7-4F3B-9CF9-43269661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20" name="Marcador de número de diapositiva 19">
            <a:extLst>
              <a:ext uri="{FF2B5EF4-FFF2-40B4-BE49-F238E27FC236}">
                <a16:creationId xmlns:a16="http://schemas.microsoft.com/office/drawing/2014/main" xmlns="" id="{EE12531C-8D7A-40E5-92F7-4A0C510DB6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22" name="21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01" y="414500"/>
            <a:ext cx="1270698" cy="5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62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xmlns="" id="{4DF8D877-B17E-4CED-9C58-9407856D4170}"/>
              </a:ext>
            </a:extLst>
          </p:cNvPr>
          <p:cNvGrpSpPr/>
          <p:nvPr userDrawn="1"/>
        </p:nvGrpSpPr>
        <p:grpSpPr>
          <a:xfrm>
            <a:off x="0" y="6310216"/>
            <a:ext cx="12191999" cy="564615"/>
            <a:chOff x="0" y="6310216"/>
            <a:chExt cx="12191999" cy="564615"/>
          </a:xfrm>
        </p:grpSpPr>
        <p:sp>
          <p:nvSpPr>
            <p:cNvPr id="13" name="Diagrama de flujo: entrada manual 5">
              <a:extLst>
                <a:ext uri="{FF2B5EF4-FFF2-40B4-BE49-F238E27FC236}">
                  <a16:creationId xmlns:a16="http://schemas.microsoft.com/office/drawing/2014/main" xmlns="" id="{42FE0F19-616C-43B8-B099-E4F264C3C8CE}"/>
                </a:ext>
              </a:extLst>
            </p:cNvPr>
            <p:cNvSpPr/>
            <p:nvPr userDrawn="1"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Diagrama de flujo: entrada manual 5">
              <a:extLst>
                <a:ext uri="{FF2B5EF4-FFF2-40B4-BE49-F238E27FC236}">
                  <a16:creationId xmlns:a16="http://schemas.microsoft.com/office/drawing/2014/main" xmlns="" id="{79AAD1C9-661E-4F1C-A043-74641477EC72}"/>
                </a:ext>
              </a:extLst>
            </p:cNvPr>
            <p:cNvSpPr/>
            <p:nvPr userDrawn="1"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xmlns="" id="{A37EA47D-58A4-40FE-9CE5-793400F379DC}"/>
                </a:ext>
              </a:extLst>
            </p:cNvPr>
            <p:cNvGrpSpPr/>
            <p:nvPr userDrawn="1"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6" name="Forma libre: forma 15">
                <a:extLst>
                  <a:ext uri="{FF2B5EF4-FFF2-40B4-BE49-F238E27FC236}">
                    <a16:creationId xmlns:a16="http://schemas.microsoft.com/office/drawing/2014/main" xmlns="" id="{8F6B953D-EF4B-4C5A-AAA5-DBA5EB36BDE2}"/>
                  </a:ext>
                </a:extLst>
              </p:cNvPr>
              <p:cNvSpPr/>
              <p:nvPr userDrawn="1"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xmlns="" id="{BCA300E2-CBC1-49D8-8C54-A92E2DB008BD}"/>
                  </a:ext>
                </a:extLst>
              </p:cNvPr>
              <p:cNvSpPr/>
              <p:nvPr userDrawn="1"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0DAABC00-CC7C-4FC3-B97C-1599153F6B33}"/>
              </a:ext>
            </a:extLst>
          </p:cNvPr>
          <p:cNvSpPr txBox="1"/>
          <p:nvPr userDrawn="1"/>
        </p:nvSpPr>
        <p:spPr>
          <a:xfrm>
            <a:off x="5039905" y="6351839"/>
            <a:ext cx="64807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11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1309DF-45E8-4759-BD20-30CC4639E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239475"/>
            <a:ext cx="1010394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4339E54-7FB1-4DA4-8F71-BDEFB168A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6788" y="4336869"/>
            <a:ext cx="10101475" cy="1282518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10" name="Marcador de fecha 9">
            <a:extLst>
              <a:ext uri="{FF2B5EF4-FFF2-40B4-BE49-F238E27FC236}">
                <a16:creationId xmlns:a16="http://schemas.microsoft.com/office/drawing/2014/main" xmlns="" id="{B8622D46-D5B9-4B6B-8F75-DE8A98E2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xmlns="" id="{EE7AE9AA-2821-4706-BD16-EDBF40E16E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xmlns="" id="{0B136C88-9746-4B4C-A498-740AF2E83DA3}"/>
              </a:ext>
            </a:extLst>
          </p:cNvPr>
          <p:cNvCxnSpPr/>
          <p:nvPr userDrawn="1"/>
        </p:nvCxnSpPr>
        <p:spPr>
          <a:xfrm flipH="1">
            <a:off x="2023519" y="4241074"/>
            <a:ext cx="81449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388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C2D11F44-B683-4E5E-9E80-1D8EBF99F65C}"/>
              </a:ext>
            </a:extLst>
          </p:cNvPr>
          <p:cNvGrpSpPr/>
          <p:nvPr userDrawn="1"/>
        </p:nvGrpSpPr>
        <p:grpSpPr>
          <a:xfrm>
            <a:off x="0" y="6310216"/>
            <a:ext cx="12191999" cy="564615"/>
            <a:chOff x="0" y="6310216"/>
            <a:chExt cx="12191999" cy="564615"/>
          </a:xfrm>
        </p:grpSpPr>
        <p:sp>
          <p:nvSpPr>
            <p:cNvPr id="9" name="Diagrama de flujo: entrada manual 5">
              <a:extLst>
                <a:ext uri="{FF2B5EF4-FFF2-40B4-BE49-F238E27FC236}">
                  <a16:creationId xmlns:a16="http://schemas.microsoft.com/office/drawing/2014/main" xmlns="" id="{14E279F1-1665-4ADE-A947-5BD6A79ADA83}"/>
                </a:ext>
              </a:extLst>
            </p:cNvPr>
            <p:cNvSpPr/>
            <p:nvPr userDrawn="1"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" name="Diagrama de flujo: entrada manual 5">
              <a:extLst>
                <a:ext uri="{FF2B5EF4-FFF2-40B4-BE49-F238E27FC236}">
                  <a16:creationId xmlns:a16="http://schemas.microsoft.com/office/drawing/2014/main" xmlns="" id="{1EF7FCFF-A488-40F5-954B-442881EEC235}"/>
                </a:ext>
              </a:extLst>
            </p:cNvPr>
            <p:cNvSpPr/>
            <p:nvPr userDrawn="1"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xmlns="" id="{388E3F9D-B5BE-4409-8C11-0D18A38CF532}"/>
                </a:ext>
              </a:extLst>
            </p:cNvPr>
            <p:cNvGrpSpPr/>
            <p:nvPr userDrawn="1"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2" name="Forma libre: forma 11">
                <a:extLst>
                  <a:ext uri="{FF2B5EF4-FFF2-40B4-BE49-F238E27FC236}">
                    <a16:creationId xmlns:a16="http://schemas.microsoft.com/office/drawing/2014/main" xmlns="" id="{E981EC36-0F10-401B-90E4-C9A332A8D8CA}"/>
                  </a:ext>
                </a:extLst>
              </p:cNvPr>
              <p:cNvSpPr/>
              <p:nvPr userDrawn="1"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xmlns="" id="{07861579-6C80-4938-8732-86D7088A5588}"/>
                  </a:ext>
                </a:extLst>
              </p:cNvPr>
              <p:cNvSpPr/>
              <p:nvPr userDrawn="1"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6020FB58-2634-44ED-91AC-74009B0BB543}"/>
              </a:ext>
            </a:extLst>
          </p:cNvPr>
          <p:cNvSpPr txBox="1"/>
          <p:nvPr userDrawn="1"/>
        </p:nvSpPr>
        <p:spPr>
          <a:xfrm>
            <a:off x="5039905" y="6351839"/>
            <a:ext cx="64807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11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7F0C0F-F827-41D6-ACD6-9FB318C45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1" y="365125"/>
            <a:ext cx="864096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16" name="Marcador de fecha 15">
            <a:extLst>
              <a:ext uri="{FF2B5EF4-FFF2-40B4-BE49-F238E27FC236}">
                <a16:creationId xmlns:a16="http://schemas.microsoft.com/office/drawing/2014/main" xmlns="" id="{D33E8284-2250-4B7C-A3CF-2DF77E91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17" name="Marcador de número de diapositiva 16">
            <a:extLst>
              <a:ext uri="{FF2B5EF4-FFF2-40B4-BE49-F238E27FC236}">
                <a16:creationId xmlns:a16="http://schemas.microsoft.com/office/drawing/2014/main" xmlns="" id="{74D8092E-DA72-4725-B1E2-C6EF40E330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5" name="14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01" y="414500"/>
            <a:ext cx="1270698" cy="5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26BE8293-CECA-4886-8312-7CC271F99D67}"/>
              </a:ext>
            </a:extLst>
          </p:cNvPr>
          <p:cNvGrpSpPr/>
          <p:nvPr userDrawn="1"/>
        </p:nvGrpSpPr>
        <p:grpSpPr>
          <a:xfrm>
            <a:off x="0" y="6310216"/>
            <a:ext cx="12191999" cy="564615"/>
            <a:chOff x="0" y="6310216"/>
            <a:chExt cx="12191999" cy="564615"/>
          </a:xfrm>
        </p:grpSpPr>
        <p:sp>
          <p:nvSpPr>
            <p:cNvPr id="10" name="Diagrama de flujo: entrada manual 5">
              <a:extLst>
                <a:ext uri="{FF2B5EF4-FFF2-40B4-BE49-F238E27FC236}">
                  <a16:creationId xmlns:a16="http://schemas.microsoft.com/office/drawing/2014/main" xmlns="" id="{1A5DA89A-2F8C-46B7-8EDC-F4FE493753D9}"/>
                </a:ext>
              </a:extLst>
            </p:cNvPr>
            <p:cNvSpPr/>
            <p:nvPr userDrawn="1"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" name="Diagrama de flujo: entrada manual 5">
              <a:extLst>
                <a:ext uri="{FF2B5EF4-FFF2-40B4-BE49-F238E27FC236}">
                  <a16:creationId xmlns:a16="http://schemas.microsoft.com/office/drawing/2014/main" xmlns="" id="{0711DF6F-E065-4023-BF3C-C7D9F17EF8D2}"/>
                </a:ext>
              </a:extLst>
            </p:cNvPr>
            <p:cNvSpPr/>
            <p:nvPr userDrawn="1"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xmlns="" id="{64418AC3-25D3-4478-99E0-FBD6F7D51498}"/>
                </a:ext>
              </a:extLst>
            </p:cNvPr>
            <p:cNvGrpSpPr/>
            <p:nvPr userDrawn="1"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3" name="Forma libre: forma 12">
                <a:extLst>
                  <a:ext uri="{FF2B5EF4-FFF2-40B4-BE49-F238E27FC236}">
                    <a16:creationId xmlns:a16="http://schemas.microsoft.com/office/drawing/2014/main" xmlns="" id="{FA082F31-1139-4151-9883-AC815457783F}"/>
                  </a:ext>
                </a:extLst>
              </p:cNvPr>
              <p:cNvSpPr/>
              <p:nvPr userDrawn="1"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xmlns="" id="{0DC46009-CA0C-4BDA-8075-17B1CB0B9DEC}"/>
                  </a:ext>
                </a:extLst>
              </p:cNvPr>
              <p:cNvSpPr/>
              <p:nvPr userDrawn="1"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461AEA95-B884-4CC9-B69D-F9E1B3109C89}"/>
              </a:ext>
            </a:extLst>
          </p:cNvPr>
          <p:cNvSpPr txBox="1"/>
          <p:nvPr userDrawn="1"/>
        </p:nvSpPr>
        <p:spPr>
          <a:xfrm>
            <a:off x="5039905" y="6351839"/>
            <a:ext cx="64807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11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0899485-3832-4B4B-BFA5-826346AB0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xmlns="" id="{1D493E58-FB07-4FC5-99E4-FB3BFAAB50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9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xmlns="" id="{148536EE-C0BA-4D87-86D6-3BD287E8A20F}"/>
              </a:ext>
            </a:extLst>
          </p:cNvPr>
          <p:cNvGrpSpPr/>
          <p:nvPr userDrawn="1"/>
        </p:nvGrpSpPr>
        <p:grpSpPr>
          <a:xfrm>
            <a:off x="0" y="6310216"/>
            <a:ext cx="12191999" cy="564615"/>
            <a:chOff x="0" y="6310216"/>
            <a:chExt cx="12191999" cy="564615"/>
          </a:xfrm>
        </p:grpSpPr>
        <p:sp>
          <p:nvSpPr>
            <p:cNvPr id="13" name="Diagrama de flujo: entrada manual 5">
              <a:extLst>
                <a:ext uri="{FF2B5EF4-FFF2-40B4-BE49-F238E27FC236}">
                  <a16:creationId xmlns:a16="http://schemas.microsoft.com/office/drawing/2014/main" xmlns="" id="{0BAEA265-1085-4447-8AD6-BA4DABE229C6}"/>
                </a:ext>
              </a:extLst>
            </p:cNvPr>
            <p:cNvSpPr/>
            <p:nvPr userDrawn="1"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Diagrama de flujo: entrada manual 5">
              <a:extLst>
                <a:ext uri="{FF2B5EF4-FFF2-40B4-BE49-F238E27FC236}">
                  <a16:creationId xmlns:a16="http://schemas.microsoft.com/office/drawing/2014/main" xmlns="" id="{33B4FCA4-1BB7-4410-9DB9-ACD331BB3CEE}"/>
                </a:ext>
              </a:extLst>
            </p:cNvPr>
            <p:cNvSpPr/>
            <p:nvPr userDrawn="1"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xmlns="" id="{95CB56C0-DCE9-43A2-885E-582AEE90DD18}"/>
                </a:ext>
              </a:extLst>
            </p:cNvPr>
            <p:cNvGrpSpPr/>
            <p:nvPr userDrawn="1"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6" name="Forma libre: forma 15">
                <a:extLst>
                  <a:ext uri="{FF2B5EF4-FFF2-40B4-BE49-F238E27FC236}">
                    <a16:creationId xmlns:a16="http://schemas.microsoft.com/office/drawing/2014/main" xmlns="" id="{4510BA29-5CE8-4F52-A2EF-C9226D6AC65B}"/>
                  </a:ext>
                </a:extLst>
              </p:cNvPr>
              <p:cNvSpPr/>
              <p:nvPr userDrawn="1"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xmlns="" id="{8B3011D2-DC45-4955-81CF-72CB10785C60}"/>
                  </a:ext>
                </a:extLst>
              </p:cNvPr>
              <p:cNvSpPr/>
              <p:nvPr userDrawn="1"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02CDCD4E-2C40-479B-AE99-1DCB35F0201F}"/>
              </a:ext>
            </a:extLst>
          </p:cNvPr>
          <p:cNvSpPr txBox="1"/>
          <p:nvPr userDrawn="1"/>
        </p:nvSpPr>
        <p:spPr>
          <a:xfrm>
            <a:off x="5039905" y="6351839"/>
            <a:ext cx="64807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11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65FD15-9BB6-444C-B69E-A65709508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154" y="1124744"/>
            <a:ext cx="5384886" cy="932656"/>
          </a:xfrm>
        </p:spPr>
        <p:txBody>
          <a:bodyPr anchor="t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850F312-4F21-48D7-B802-806A2E7DF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080" y="444137"/>
            <a:ext cx="4313474" cy="5416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8736E47-FEB9-4012-A0FA-CA0270BC8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1154" y="2057400"/>
            <a:ext cx="538488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Marcador de fecha 9">
            <a:extLst>
              <a:ext uri="{FF2B5EF4-FFF2-40B4-BE49-F238E27FC236}">
                <a16:creationId xmlns:a16="http://schemas.microsoft.com/office/drawing/2014/main" xmlns="" id="{7F3EADB3-1345-47D2-A494-BBD441144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xmlns="" id="{7EE9E5D6-CFFC-4E6C-8778-CB358A4EF2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9" name="18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01" y="414500"/>
            <a:ext cx="1270698" cy="5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83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>
            <a:extLst>
              <a:ext uri="{FF2B5EF4-FFF2-40B4-BE49-F238E27FC236}">
                <a16:creationId xmlns:a16="http://schemas.microsoft.com/office/drawing/2014/main" xmlns="" id="{3C9E377C-02EA-4BCC-8EB7-2B6A490C1653}"/>
              </a:ext>
            </a:extLst>
          </p:cNvPr>
          <p:cNvGrpSpPr/>
          <p:nvPr userDrawn="1"/>
        </p:nvGrpSpPr>
        <p:grpSpPr>
          <a:xfrm>
            <a:off x="6827520" y="548640"/>
            <a:ext cx="4336869" cy="6109063"/>
            <a:chOff x="621604" y="1484784"/>
            <a:chExt cx="3312368" cy="5373216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xmlns="" id="{FEEB22A3-38C0-456F-B99F-DF9C8AF5FB5B}"/>
                </a:ext>
              </a:extLst>
            </p:cNvPr>
            <p:cNvSpPr/>
            <p:nvPr/>
          </p:nvSpPr>
          <p:spPr>
            <a:xfrm>
              <a:off x="621604" y="1484784"/>
              <a:ext cx="3312368" cy="537321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MX" dirty="0"/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xmlns="" id="{9453F05A-EAE0-45DA-B5E4-4B4FFACD9B97}"/>
                </a:ext>
              </a:extLst>
            </p:cNvPr>
            <p:cNvSpPr/>
            <p:nvPr/>
          </p:nvSpPr>
          <p:spPr>
            <a:xfrm>
              <a:off x="624672" y="1485530"/>
              <a:ext cx="3306232" cy="10837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MX" sz="900" spc="300" dirty="0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1361766E-34D6-4D4B-B36C-0405A955DA20}"/>
              </a:ext>
            </a:extLst>
          </p:cNvPr>
          <p:cNvGrpSpPr/>
          <p:nvPr userDrawn="1"/>
        </p:nvGrpSpPr>
        <p:grpSpPr>
          <a:xfrm>
            <a:off x="0" y="6310216"/>
            <a:ext cx="12191999" cy="564615"/>
            <a:chOff x="0" y="6310216"/>
            <a:chExt cx="12191999" cy="564615"/>
          </a:xfrm>
        </p:grpSpPr>
        <p:sp>
          <p:nvSpPr>
            <p:cNvPr id="11" name="Diagrama de flujo: entrada manual 5">
              <a:extLst>
                <a:ext uri="{FF2B5EF4-FFF2-40B4-BE49-F238E27FC236}">
                  <a16:creationId xmlns:a16="http://schemas.microsoft.com/office/drawing/2014/main" xmlns="" id="{1E332D9D-4F1B-4100-95DC-8B45300FB3DC}"/>
                </a:ext>
              </a:extLst>
            </p:cNvPr>
            <p:cNvSpPr/>
            <p:nvPr userDrawn="1"/>
          </p:nvSpPr>
          <p:spPr>
            <a:xfrm rot="5400000">
              <a:off x="807516" y="5712659"/>
              <a:ext cx="251375" cy="1866408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  <a:gd name="connsiteX0" fmla="*/ 0 w 10000"/>
                <a:gd name="connsiteY0" fmla="*/ 784 h 10088"/>
                <a:gd name="connsiteX1" fmla="*/ 10000 w 10000"/>
                <a:gd name="connsiteY1" fmla="*/ 0 h 10088"/>
                <a:gd name="connsiteX2" fmla="*/ 10000 w 10000"/>
                <a:gd name="connsiteY2" fmla="*/ 10088 h 10088"/>
                <a:gd name="connsiteX3" fmla="*/ 0 w 10000"/>
                <a:gd name="connsiteY3" fmla="*/ 10088 h 10088"/>
                <a:gd name="connsiteX4" fmla="*/ 0 w 10000"/>
                <a:gd name="connsiteY4" fmla="*/ 784 h 1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88">
                  <a:moveTo>
                    <a:pt x="0" y="784"/>
                  </a:moveTo>
                  <a:lnTo>
                    <a:pt x="10000" y="0"/>
                  </a:lnTo>
                  <a:lnTo>
                    <a:pt x="10000" y="10088"/>
                  </a:lnTo>
                  <a:lnTo>
                    <a:pt x="0" y="10088"/>
                  </a:lnTo>
                  <a:lnTo>
                    <a:pt x="0" y="78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Diagrama de flujo: entrada manual 5">
              <a:extLst>
                <a:ext uri="{FF2B5EF4-FFF2-40B4-BE49-F238E27FC236}">
                  <a16:creationId xmlns:a16="http://schemas.microsoft.com/office/drawing/2014/main" xmlns="" id="{BCA5A858-B230-48B4-AFF0-F34A5682C76E}"/>
                </a:ext>
              </a:extLst>
            </p:cNvPr>
            <p:cNvSpPr/>
            <p:nvPr userDrawn="1"/>
          </p:nvSpPr>
          <p:spPr>
            <a:xfrm rot="5400000">
              <a:off x="909180" y="5723149"/>
              <a:ext cx="242502" cy="2060861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696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69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696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D7998C8D-8BB4-4BF1-9DD4-62509B3BCD31}"/>
                </a:ext>
              </a:extLst>
            </p:cNvPr>
            <p:cNvGrpSpPr/>
            <p:nvPr userDrawn="1"/>
          </p:nvGrpSpPr>
          <p:grpSpPr>
            <a:xfrm>
              <a:off x="0" y="6310216"/>
              <a:ext cx="12191999" cy="331928"/>
              <a:chOff x="0" y="6188290"/>
              <a:chExt cx="12191999" cy="331928"/>
            </a:xfrm>
          </p:grpSpPr>
          <p:sp>
            <p:nvSpPr>
              <p:cNvPr id="14" name="Forma libre: forma 13">
                <a:extLst>
                  <a:ext uri="{FF2B5EF4-FFF2-40B4-BE49-F238E27FC236}">
                    <a16:creationId xmlns:a16="http://schemas.microsoft.com/office/drawing/2014/main" xmlns="" id="{84C6356D-E179-45C0-B55C-12AFAEA5B914}"/>
                  </a:ext>
                </a:extLst>
              </p:cNvPr>
              <p:cNvSpPr/>
              <p:nvPr userDrawn="1"/>
            </p:nvSpPr>
            <p:spPr>
              <a:xfrm>
                <a:off x="0" y="6188290"/>
                <a:ext cx="6384032" cy="331237"/>
              </a:xfrm>
              <a:custGeom>
                <a:avLst/>
                <a:gdLst>
                  <a:gd name="connsiteX0" fmla="*/ 0 w 12192000"/>
                  <a:gd name="connsiteY0" fmla="*/ 0 h 632584"/>
                  <a:gd name="connsiteX1" fmla="*/ 3719736 w 12192000"/>
                  <a:gd name="connsiteY1" fmla="*/ 0 h 632584"/>
                  <a:gd name="connsiteX2" fmla="*/ 5159896 w 12192000"/>
                  <a:gd name="connsiteY2" fmla="*/ 0 h 632584"/>
                  <a:gd name="connsiteX3" fmla="*/ 9095656 w 12192000"/>
                  <a:gd name="connsiteY3" fmla="*/ 0 h 632584"/>
                  <a:gd name="connsiteX4" fmla="*/ 10535816 w 12192000"/>
                  <a:gd name="connsiteY4" fmla="*/ 0 h 632584"/>
                  <a:gd name="connsiteX5" fmla="*/ 12192000 w 12192000"/>
                  <a:gd name="connsiteY5" fmla="*/ 0 h 632584"/>
                  <a:gd name="connsiteX6" fmla="*/ 12192000 w 12192000"/>
                  <a:gd name="connsiteY6" fmla="*/ 2126 h 632584"/>
                  <a:gd name="connsiteX7" fmla="*/ 12192000 w 12192000"/>
                  <a:gd name="connsiteY7" fmla="*/ 108000 h 632584"/>
                  <a:gd name="connsiteX8" fmla="*/ 12192000 w 12192000"/>
                  <a:gd name="connsiteY8" fmla="*/ 632583 h 632584"/>
                  <a:gd name="connsiteX9" fmla="*/ 10535816 w 12192000"/>
                  <a:gd name="connsiteY9" fmla="*/ 632583 h 632584"/>
                  <a:gd name="connsiteX10" fmla="*/ 10535816 w 12192000"/>
                  <a:gd name="connsiteY10" fmla="*/ 632584 h 632584"/>
                  <a:gd name="connsiteX11" fmla="*/ 9095656 w 12192000"/>
                  <a:gd name="connsiteY11" fmla="*/ 632584 h 632584"/>
                  <a:gd name="connsiteX12" fmla="*/ 5534060 w 12192000"/>
                  <a:gd name="connsiteY12" fmla="*/ 632584 h 632584"/>
                  <a:gd name="connsiteX13" fmla="*/ 4093900 w 12192000"/>
                  <a:gd name="connsiteY13" fmla="*/ 632584 h 632584"/>
                  <a:gd name="connsiteX14" fmla="*/ 3783617 w 12192000"/>
                  <a:gd name="connsiteY14" fmla="*/ 108000 h 632584"/>
                  <a:gd name="connsiteX15" fmla="*/ 0 w 12192000"/>
                  <a:gd name="connsiteY15" fmla="*/ 108000 h 6325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2192000" h="632584">
                    <a:moveTo>
                      <a:pt x="0" y="0"/>
                    </a:moveTo>
                    <a:lnTo>
                      <a:pt x="3719736" y="0"/>
                    </a:lnTo>
                    <a:lnTo>
                      <a:pt x="5159896" y="0"/>
                    </a:lnTo>
                    <a:lnTo>
                      <a:pt x="9095656" y="0"/>
                    </a:lnTo>
                    <a:lnTo>
                      <a:pt x="10535816" y="0"/>
                    </a:lnTo>
                    <a:lnTo>
                      <a:pt x="12192000" y="0"/>
                    </a:lnTo>
                    <a:lnTo>
                      <a:pt x="12192000" y="2126"/>
                    </a:lnTo>
                    <a:lnTo>
                      <a:pt x="12192000" y="108000"/>
                    </a:lnTo>
                    <a:lnTo>
                      <a:pt x="12192000" y="632583"/>
                    </a:lnTo>
                    <a:lnTo>
                      <a:pt x="10535816" y="632583"/>
                    </a:lnTo>
                    <a:lnTo>
                      <a:pt x="10535816" y="632584"/>
                    </a:lnTo>
                    <a:lnTo>
                      <a:pt x="9095656" y="632584"/>
                    </a:lnTo>
                    <a:lnTo>
                      <a:pt x="5534060" y="632584"/>
                    </a:lnTo>
                    <a:lnTo>
                      <a:pt x="4093900" y="632584"/>
                    </a:lnTo>
                    <a:lnTo>
                      <a:pt x="3783617" y="10800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xmlns="" id="{C22E4295-C9B9-4E48-A8E3-FD96F5C64A70}"/>
                  </a:ext>
                </a:extLst>
              </p:cNvPr>
              <p:cNvSpPr/>
              <p:nvPr userDrawn="1"/>
            </p:nvSpPr>
            <p:spPr>
              <a:xfrm>
                <a:off x="6224630" y="6189261"/>
                <a:ext cx="5967369" cy="33095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90924056-6E27-4995-93FE-212C0DCF41B4}"/>
              </a:ext>
            </a:extLst>
          </p:cNvPr>
          <p:cNvSpPr txBox="1"/>
          <p:nvPr userDrawn="1"/>
        </p:nvSpPr>
        <p:spPr>
          <a:xfrm>
            <a:off x="5039905" y="6351839"/>
            <a:ext cx="648072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s-MX" sz="11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Fiscalía General del Estado de Veracruz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2C7407-FC0C-45B1-A635-2B28DFB48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737" y="1124744"/>
            <a:ext cx="5402303" cy="932656"/>
          </a:xfrm>
        </p:spPr>
        <p:txBody>
          <a:bodyPr anchor="t"/>
          <a:lstStyle>
            <a:lvl1pPr algn="l"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44007516-AC95-4D79-AFD2-9BBB63BBC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032103" y="908720"/>
            <a:ext cx="3960441" cy="468052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6719FC-0619-417A-A13B-223E6CCF8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3737" y="2057400"/>
            <a:ext cx="540230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7" name="Marcador de fecha 16">
            <a:extLst>
              <a:ext uri="{FF2B5EF4-FFF2-40B4-BE49-F238E27FC236}">
                <a16:creationId xmlns:a16="http://schemas.microsoft.com/office/drawing/2014/main" xmlns="" id="{CEEF6409-023B-416C-9A23-08BB43723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18" name="Marcador de número de diapositiva 17">
            <a:extLst>
              <a:ext uri="{FF2B5EF4-FFF2-40B4-BE49-F238E27FC236}">
                <a16:creationId xmlns:a16="http://schemas.microsoft.com/office/drawing/2014/main" xmlns="" id="{F8C4DE6A-6DFB-4830-AF30-063DD3C27A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9" name="18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01" y="414500"/>
            <a:ext cx="1270698" cy="5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76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gradecimi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3D5FF4BC-FE4B-4EE1-A7BC-DEB8F3583147}"/>
              </a:ext>
            </a:extLst>
          </p:cNvPr>
          <p:cNvGrpSpPr/>
          <p:nvPr userDrawn="1"/>
        </p:nvGrpSpPr>
        <p:grpSpPr>
          <a:xfrm>
            <a:off x="3719736" y="3958767"/>
            <a:ext cx="4752528" cy="758024"/>
            <a:chOff x="3719736" y="3112316"/>
            <a:chExt cx="4752528" cy="758024"/>
          </a:xfrm>
        </p:grpSpPr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xmlns="" id="{E7DB128B-D5FA-499C-8FDA-21EB69A1FDAD}"/>
                </a:ext>
              </a:extLst>
            </p:cNvPr>
            <p:cNvCxnSpPr/>
            <p:nvPr userDrawn="1"/>
          </p:nvCxnSpPr>
          <p:spPr>
            <a:xfrm>
              <a:off x="3753645" y="3112316"/>
              <a:ext cx="468471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xmlns="" id="{1972A29E-B0D2-4F71-8AA8-C8F0B00ED197}"/>
                </a:ext>
              </a:extLst>
            </p:cNvPr>
            <p:cNvSpPr txBox="1"/>
            <p:nvPr userDrawn="1"/>
          </p:nvSpPr>
          <p:spPr>
            <a:xfrm>
              <a:off x="3719736" y="3501008"/>
              <a:ext cx="4752528" cy="3693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s-MX" cap="all" spc="200" baseline="0" dirty="0"/>
                <a:t>Gracias</a:t>
              </a:r>
            </a:p>
          </p:txBody>
        </p:sp>
      </p:grpSp>
      <p:pic>
        <p:nvPicPr>
          <p:cNvPr id="6" name="5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333" y="2276872"/>
            <a:ext cx="2243333" cy="9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6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DEF349E-7159-4AAD-98B3-CE2E4221A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A6BDAF7-718E-4DD6-BFC6-76C6F1B48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5267FB8-2478-4102-8C7D-F4AA54C492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53194" y="6321514"/>
            <a:ext cx="2743200" cy="3318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41226-252B-47D2-A1C0-0EBE4640C3C4}" type="datetimeFigureOut">
              <a:rPr lang="es-MX" smtClean="0"/>
              <a:t>17/06/2020</a:t>
            </a:fld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1EC347C-1D01-4FBE-8C5D-9F01E6D68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57221" y="6321515"/>
            <a:ext cx="2743200" cy="323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CA0EA7C-BCDF-4A83-8821-776E6F7A54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226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63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6E19332E-4EF4-4A0D-AF30-9312F2819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xmlns="" id="{0367E788-F5E4-43BA-850E-1ECE1072AD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9229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22949A-50A7-4F74-9623-5738DB32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1A28AD87-25EC-47E5-8722-E3E5151FD7E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4EC9209-E3A7-48D1-8216-5CFACFB9F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83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8B825FF-7452-4A09-A1E7-EFD6B5A53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1675BA-0764-421A-B2B7-0A36B1E09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348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FE95EF-839C-435C-B6A3-6F0AF8D21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1BC7FA4-DBA8-4C1E-8BDC-FFF579001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29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4A8E45-9DAF-4746-82BA-1D2D59EFE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4E40794-A404-4892-A256-4A012804FA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71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78BDEF2-35E3-4E55-840B-57C9DFB5F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44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67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4E389C-8BAC-4286-BC19-43D4965D6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D4A9B03-6E2D-4717-BE10-C8BEF993C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88E3470-257E-423D-B60D-931E4267B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589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02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seño Fiscal General FGE">
  <a:themeElements>
    <a:clrScheme name="FGE2019">
      <a:dk1>
        <a:sysClr val="windowText" lastClr="000000"/>
      </a:dk1>
      <a:lt1>
        <a:sysClr val="window" lastClr="FFFFFF"/>
      </a:lt1>
      <a:dk2>
        <a:srgbClr val="D7B300"/>
      </a:dk2>
      <a:lt2>
        <a:srgbClr val="D9D9D9"/>
      </a:lt2>
      <a:accent1>
        <a:srgbClr val="5E3327"/>
      </a:accent1>
      <a:accent2>
        <a:srgbClr val="C55A11"/>
      </a:accent2>
      <a:accent3>
        <a:srgbClr val="7B7B7B"/>
      </a:accent3>
      <a:accent4>
        <a:srgbClr val="BF9000"/>
      </a:accent4>
      <a:accent5>
        <a:srgbClr val="2E75B5"/>
      </a:accent5>
      <a:accent6>
        <a:srgbClr val="538135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ontrol xmlns="http://schemas.microsoft.com/VisualStudio/2011/storyboarding/control">
  <Id Name="786ad5c2-8077-48ec-acfb-407cb72924a7" Revision="1" Stencil="System.MyShapes" StencilVersion="1.0"/>
</Control>
</file>

<file path=customXml/item2.xml><?xml version="1.0" encoding="utf-8"?>
<Control xmlns="http://schemas.microsoft.com/VisualStudio/2011/storyboarding/control">
  <Id Name="ffaf1629-95c3-4f65-a105-8373ac29e10a" Revision="1" Stencil="System.MyShapes" StencilVersion="1.0"/>
</Control>
</file>

<file path=customXml/item3.xml><?xml version="1.0" encoding="utf-8"?>
<Control xmlns="http://schemas.microsoft.com/VisualStudio/2011/storyboarding/control">
  <Id Name="223785f0-6a5b-4641-895b-0de03a89e957" Revision="1" Stencil="System.MyShapes" StencilVersion="1.0"/>
</Control>
</file>

<file path=customXml/item4.xml><?xml version="1.0" encoding="utf-8"?>
<Control xmlns="http://schemas.microsoft.com/VisualStudio/2011/storyboarding/control">
  <Id Name="95d10753-291e-46c4-ba2c-71f0d760db5c" Revision="1" Stencil="System.MyShapes" StencilVersion="1.0"/>
</Control>
</file>

<file path=customXml/itemProps1.xml><?xml version="1.0" encoding="utf-8"?>
<ds:datastoreItem xmlns:ds="http://schemas.openxmlformats.org/officeDocument/2006/customXml" ds:itemID="{D2CF9473-6457-42AC-A0EA-43A4EA0A86E3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4CBE9712-9202-4F16-A82E-3C6757346235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576DDA2B-3DBF-42C1-95E5-56F98FC8D23A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F2200CBC-8793-4134-9715-6CB618874D18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3592</TotalTime>
  <Words>0</Words>
  <Application>Microsoft Office PowerPoint</Application>
  <PresentationFormat>Personalizado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Diseño Fiscal General FGE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Emireth Rosas</dc:creator>
  <cp:lastModifiedBy>usr</cp:lastModifiedBy>
  <cp:revision>65</cp:revision>
  <dcterms:created xsi:type="dcterms:W3CDTF">2019-05-02T22:29:59Z</dcterms:created>
  <dcterms:modified xsi:type="dcterms:W3CDTF">2020-06-17T20:01:43Z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