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0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07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a de flujo: entrada manual 5">
            <a:extLst>
              <a:ext uri="{FF2B5EF4-FFF2-40B4-BE49-F238E27FC236}">
                <a16:creationId xmlns:a16="http://schemas.microsoft.com/office/drawing/2014/main" xmlns="" id="{44BA9762-D403-4E8F-817A-855F90B746A0}"/>
              </a:ext>
            </a:extLst>
          </p:cNvPr>
          <p:cNvSpPr/>
          <p:nvPr/>
        </p:nvSpPr>
        <p:spPr>
          <a:xfrm rot="5400000">
            <a:off x="1096617" y="5099068"/>
            <a:ext cx="480067" cy="267330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  <a:gd name="connsiteX0" fmla="*/ 0 w 10000"/>
              <a:gd name="connsiteY0" fmla="*/ 784 h 10088"/>
              <a:gd name="connsiteX1" fmla="*/ 10000 w 10000"/>
              <a:gd name="connsiteY1" fmla="*/ 0 h 10088"/>
              <a:gd name="connsiteX2" fmla="*/ 10000 w 10000"/>
              <a:gd name="connsiteY2" fmla="*/ 10088 h 10088"/>
              <a:gd name="connsiteX3" fmla="*/ 0 w 10000"/>
              <a:gd name="connsiteY3" fmla="*/ 10088 h 10088"/>
              <a:gd name="connsiteX4" fmla="*/ 0 w 10000"/>
              <a:gd name="connsiteY4" fmla="*/ 784 h 1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88">
                <a:moveTo>
                  <a:pt x="0" y="784"/>
                </a:moveTo>
                <a:lnTo>
                  <a:pt x="10000" y="0"/>
                </a:lnTo>
                <a:lnTo>
                  <a:pt x="10000" y="10088"/>
                </a:lnTo>
                <a:lnTo>
                  <a:pt x="0" y="10088"/>
                </a:lnTo>
                <a:lnTo>
                  <a:pt x="0" y="7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9" name="Diagrama de flujo: entrada manual 5">
            <a:extLst>
              <a:ext uri="{FF2B5EF4-FFF2-40B4-BE49-F238E27FC236}">
                <a16:creationId xmlns:a16="http://schemas.microsoft.com/office/drawing/2014/main" xmlns="" id="{8C618B60-A2FD-495F-8124-8E53178F7251}"/>
              </a:ext>
            </a:extLst>
          </p:cNvPr>
          <p:cNvSpPr/>
          <p:nvPr/>
        </p:nvSpPr>
        <p:spPr>
          <a:xfrm rot="5400000">
            <a:off x="1244350" y="5167360"/>
            <a:ext cx="463121" cy="29518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69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xmlns="" id="{4577694D-8368-48E5-9161-DAD7E2B3D2B6}"/>
              </a:ext>
            </a:extLst>
          </p:cNvPr>
          <p:cNvSpPr/>
          <p:nvPr/>
        </p:nvSpPr>
        <p:spPr>
          <a:xfrm>
            <a:off x="0" y="5886944"/>
            <a:ext cx="9144000" cy="632584"/>
          </a:xfrm>
          <a:custGeom>
            <a:avLst/>
            <a:gdLst>
              <a:gd name="connsiteX0" fmla="*/ 0 w 12192000"/>
              <a:gd name="connsiteY0" fmla="*/ 0 h 632584"/>
              <a:gd name="connsiteX1" fmla="*/ 3719736 w 12192000"/>
              <a:gd name="connsiteY1" fmla="*/ 0 h 632584"/>
              <a:gd name="connsiteX2" fmla="*/ 5159896 w 12192000"/>
              <a:gd name="connsiteY2" fmla="*/ 0 h 632584"/>
              <a:gd name="connsiteX3" fmla="*/ 9095656 w 12192000"/>
              <a:gd name="connsiteY3" fmla="*/ 0 h 632584"/>
              <a:gd name="connsiteX4" fmla="*/ 10535816 w 12192000"/>
              <a:gd name="connsiteY4" fmla="*/ 0 h 632584"/>
              <a:gd name="connsiteX5" fmla="*/ 12192000 w 12192000"/>
              <a:gd name="connsiteY5" fmla="*/ 0 h 632584"/>
              <a:gd name="connsiteX6" fmla="*/ 12192000 w 12192000"/>
              <a:gd name="connsiteY6" fmla="*/ 2126 h 632584"/>
              <a:gd name="connsiteX7" fmla="*/ 12192000 w 12192000"/>
              <a:gd name="connsiteY7" fmla="*/ 108000 h 632584"/>
              <a:gd name="connsiteX8" fmla="*/ 12192000 w 12192000"/>
              <a:gd name="connsiteY8" fmla="*/ 632583 h 632584"/>
              <a:gd name="connsiteX9" fmla="*/ 10535816 w 12192000"/>
              <a:gd name="connsiteY9" fmla="*/ 632583 h 632584"/>
              <a:gd name="connsiteX10" fmla="*/ 10535816 w 12192000"/>
              <a:gd name="connsiteY10" fmla="*/ 632584 h 632584"/>
              <a:gd name="connsiteX11" fmla="*/ 9095656 w 12192000"/>
              <a:gd name="connsiteY11" fmla="*/ 632584 h 632584"/>
              <a:gd name="connsiteX12" fmla="*/ 5534060 w 12192000"/>
              <a:gd name="connsiteY12" fmla="*/ 632584 h 632584"/>
              <a:gd name="connsiteX13" fmla="*/ 4093900 w 12192000"/>
              <a:gd name="connsiteY13" fmla="*/ 632584 h 632584"/>
              <a:gd name="connsiteX14" fmla="*/ 3783617 w 12192000"/>
              <a:gd name="connsiteY14" fmla="*/ 108000 h 632584"/>
              <a:gd name="connsiteX15" fmla="*/ 0 w 12192000"/>
              <a:gd name="connsiteY15" fmla="*/ 108000 h 6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32584">
                <a:moveTo>
                  <a:pt x="0" y="0"/>
                </a:moveTo>
                <a:lnTo>
                  <a:pt x="3719736" y="0"/>
                </a:lnTo>
                <a:lnTo>
                  <a:pt x="5159896" y="0"/>
                </a:lnTo>
                <a:lnTo>
                  <a:pt x="9095656" y="0"/>
                </a:lnTo>
                <a:lnTo>
                  <a:pt x="10535816" y="0"/>
                </a:lnTo>
                <a:lnTo>
                  <a:pt x="12192000" y="0"/>
                </a:lnTo>
                <a:lnTo>
                  <a:pt x="12192000" y="2126"/>
                </a:lnTo>
                <a:lnTo>
                  <a:pt x="12192000" y="108000"/>
                </a:lnTo>
                <a:lnTo>
                  <a:pt x="12192000" y="632583"/>
                </a:lnTo>
                <a:lnTo>
                  <a:pt x="10535816" y="632583"/>
                </a:lnTo>
                <a:lnTo>
                  <a:pt x="10535816" y="632584"/>
                </a:lnTo>
                <a:lnTo>
                  <a:pt x="9095656" y="632584"/>
                </a:lnTo>
                <a:lnTo>
                  <a:pt x="5534060" y="632584"/>
                </a:lnTo>
                <a:lnTo>
                  <a:pt x="4093900" y="632584"/>
                </a:lnTo>
                <a:lnTo>
                  <a:pt x="3783617" y="108000"/>
                </a:lnTo>
                <a:lnTo>
                  <a:pt x="0" y="10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16" name="Título 15">
            <a:extLst>
              <a:ext uri="{FF2B5EF4-FFF2-40B4-BE49-F238E27FC236}">
                <a16:creationId xmlns:a16="http://schemas.microsoft.com/office/drawing/2014/main" xmlns="" id="{B25B37A4-C7FF-4C14-B573-DA50EFA7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752" y="2708920"/>
            <a:ext cx="6480497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xmlns="" id="{135DE471-62FA-4A6A-B6CF-6904EE39CE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2427" y="4725144"/>
            <a:ext cx="2699147" cy="395288"/>
          </a:xfrm>
        </p:spPr>
        <p:txBody>
          <a:bodyPr anchor="ctr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s-MX" sz="900" kern="1200" spc="15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2100" spc="150" baseline="0" dirty="0">
                <a:solidFill>
                  <a:schemeClr val="tx2"/>
                </a:solidFill>
              </a:rPr>
              <a:t>Xalapa-Enríquez. Septiembre 2019</a:t>
            </a:r>
            <a:endParaRPr lang="es-MX" dirty="0"/>
          </a:p>
        </p:txBody>
      </p:sp>
      <p:pic>
        <p:nvPicPr>
          <p:cNvPr id="13" name="1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131" y="677134"/>
            <a:ext cx="2541395" cy="11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8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a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A90A385D-8A34-4C99-AE56-9030CC1E39C3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310F986-5478-408B-9BB2-D3AFC3236646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6AE72344-2E9C-4A41-83DA-C63455331142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xmlns="" id="{84DCCEC0-274E-414B-BF37-4500D3FCF545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5" name="Forma libre: forma 14">
                <a:extLst>
                  <a:ext uri="{FF2B5EF4-FFF2-40B4-BE49-F238E27FC236}">
                    <a16:creationId xmlns:a16="http://schemas.microsoft.com/office/drawing/2014/main" xmlns="" id="{A30B69EC-C354-4EA2-A035-8D644E44B02B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xmlns="" id="{22FB87DA-6AB3-4942-B691-129A0830107E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9DD7AB-07B5-4286-B050-7AE2A4545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1" y="365126"/>
            <a:ext cx="6948771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2082D19-3E30-4A7A-8E10-C9AD2B41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25625"/>
            <a:ext cx="8640959" cy="4351338"/>
          </a:xfrm>
        </p:spPr>
        <p:txBody>
          <a:bodyPr numCol="2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690A071-5D9E-4B8F-B5DE-0DE2A7E2C163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19" name="Marcador de fecha 18">
            <a:extLst>
              <a:ext uri="{FF2B5EF4-FFF2-40B4-BE49-F238E27FC236}">
                <a16:creationId xmlns:a16="http://schemas.microsoft.com/office/drawing/2014/main" xmlns="" id="{8B4E16DF-7FC7-4F3B-9CF9-43269661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20" name="Marcador de número de diapositiva 19">
            <a:extLst>
              <a:ext uri="{FF2B5EF4-FFF2-40B4-BE49-F238E27FC236}">
                <a16:creationId xmlns:a16="http://schemas.microsoft.com/office/drawing/2014/main" xmlns="" id="{EE12531C-8D7A-40E5-92F7-4A0C510DB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1" name="20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1" y="403117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7838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Dos cu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A90A385D-8A34-4C99-AE56-9030CC1E39C3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310F986-5478-408B-9BB2-D3AFC3236646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6AE72344-2E9C-4A41-83DA-C63455331142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xmlns="" id="{84DCCEC0-274E-414B-BF37-4500D3FCF545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5" name="Forma libre: forma 14">
                <a:extLst>
                  <a:ext uri="{FF2B5EF4-FFF2-40B4-BE49-F238E27FC236}">
                    <a16:creationId xmlns:a16="http://schemas.microsoft.com/office/drawing/2014/main" xmlns="" id="{A30B69EC-C354-4EA2-A035-8D644E44B02B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xmlns="" id="{22FB87DA-6AB3-4942-B691-129A0830107E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9DD7AB-07B5-4286-B050-7AE2A4545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1" y="365126"/>
            <a:ext cx="7020779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2082D19-3E30-4A7A-8E10-C9AD2B41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25625"/>
            <a:ext cx="8640959" cy="4351338"/>
          </a:xfrm>
        </p:spPr>
        <p:txBody>
          <a:bodyPr numCol="2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690A071-5D9E-4B8F-B5DE-0DE2A7E2C163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19" name="Marcador de fecha 18">
            <a:extLst>
              <a:ext uri="{FF2B5EF4-FFF2-40B4-BE49-F238E27FC236}">
                <a16:creationId xmlns:a16="http://schemas.microsoft.com/office/drawing/2014/main" xmlns="" id="{8B4E16DF-7FC7-4F3B-9CF9-43269661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20" name="Marcador de número de diapositiva 19">
            <a:extLst>
              <a:ext uri="{FF2B5EF4-FFF2-40B4-BE49-F238E27FC236}">
                <a16:creationId xmlns:a16="http://schemas.microsoft.com/office/drawing/2014/main" xmlns="" id="{EE12531C-8D7A-40E5-92F7-4A0C510DB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1" name="20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1" y="403117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2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4DF8D877-B17E-4CED-9C58-9407856D4170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2FE0F19-616C-43B8-B099-E4F264C3C8CE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79AAD1C9-661E-4F1C-A043-74641477EC72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xmlns="" id="{A37EA47D-58A4-40FE-9CE5-793400F379DC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6" name="Forma libre: forma 15">
                <a:extLst>
                  <a:ext uri="{FF2B5EF4-FFF2-40B4-BE49-F238E27FC236}">
                    <a16:creationId xmlns:a16="http://schemas.microsoft.com/office/drawing/2014/main" xmlns="" id="{8F6B953D-EF4B-4C5A-AAA5-DBA5EB36BDE2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xmlns="" id="{BCA300E2-CBC1-49D8-8C54-A92E2DB008BD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0DAABC00-CC7C-4FC3-B97C-1599153F6B33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1309DF-45E8-4759-BD20-30CC4639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1239476"/>
            <a:ext cx="7577955" cy="285273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4339E54-7FB1-4DA4-8F71-BDEFB168A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592" y="4336869"/>
            <a:ext cx="7576106" cy="1282518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fecha 9">
            <a:extLst>
              <a:ext uri="{FF2B5EF4-FFF2-40B4-BE49-F238E27FC236}">
                <a16:creationId xmlns:a16="http://schemas.microsoft.com/office/drawing/2014/main" xmlns="" id="{B8622D46-D5B9-4B6B-8F75-DE8A98E2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xmlns="" id="{EE7AE9AA-2821-4706-BD16-EDBF40E16E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0B136C88-9746-4B4C-A498-740AF2E83DA3}"/>
              </a:ext>
            </a:extLst>
          </p:cNvPr>
          <p:cNvCxnSpPr/>
          <p:nvPr/>
        </p:nvCxnSpPr>
        <p:spPr>
          <a:xfrm flipH="1">
            <a:off x="1517640" y="4241074"/>
            <a:ext cx="6108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8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C2D11F44-B683-4E5E-9E80-1D8EBF99F65C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9" name="Diagrama de flujo: entrada manual 5">
              <a:extLst>
                <a:ext uri="{FF2B5EF4-FFF2-40B4-BE49-F238E27FC236}">
                  <a16:creationId xmlns:a16="http://schemas.microsoft.com/office/drawing/2014/main" xmlns="" id="{14E279F1-1665-4ADE-A947-5BD6A79ADA83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0" name="Diagrama de flujo: entrada manual 5">
              <a:extLst>
                <a:ext uri="{FF2B5EF4-FFF2-40B4-BE49-F238E27FC236}">
                  <a16:creationId xmlns:a16="http://schemas.microsoft.com/office/drawing/2014/main" xmlns="" id="{1EF7FCFF-A488-40F5-954B-442881EEC235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xmlns="" id="{388E3F9D-B5BE-4409-8C11-0D18A38CF532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2" name="Forma libre: forma 11">
                <a:extLst>
                  <a:ext uri="{FF2B5EF4-FFF2-40B4-BE49-F238E27FC236}">
                    <a16:creationId xmlns:a16="http://schemas.microsoft.com/office/drawing/2014/main" xmlns="" id="{E981EC36-0F10-401B-90E4-C9A332A8D8CA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xmlns="" id="{07861579-6C80-4938-8732-86D7088A5588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6020FB58-2634-44ED-91AC-74009B0BB543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7F0C0F-F827-41D6-ACD6-9FB318C4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1" y="365126"/>
            <a:ext cx="7020779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6" name="Marcador de fecha 15">
            <a:extLst>
              <a:ext uri="{FF2B5EF4-FFF2-40B4-BE49-F238E27FC236}">
                <a16:creationId xmlns:a16="http://schemas.microsoft.com/office/drawing/2014/main" xmlns="" id="{D33E8284-2250-4B7C-A3CF-2DF77E91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7" name="Marcador de número de diapositiva 16">
            <a:extLst>
              <a:ext uri="{FF2B5EF4-FFF2-40B4-BE49-F238E27FC236}">
                <a16:creationId xmlns:a16="http://schemas.microsoft.com/office/drawing/2014/main" xmlns="" id="{74D8092E-DA72-4725-B1E2-C6EF40E33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8" name="1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1" y="403117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26BE8293-CECA-4886-8312-7CC271F99D67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0" name="Diagrama de flujo: entrada manual 5">
              <a:extLst>
                <a:ext uri="{FF2B5EF4-FFF2-40B4-BE49-F238E27FC236}">
                  <a16:creationId xmlns:a16="http://schemas.microsoft.com/office/drawing/2014/main" xmlns="" id="{1A5DA89A-2F8C-46B7-8EDC-F4FE493753D9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1" name="Diagrama de flujo: entrada manual 5">
              <a:extLst>
                <a:ext uri="{FF2B5EF4-FFF2-40B4-BE49-F238E27FC236}">
                  <a16:creationId xmlns:a16="http://schemas.microsoft.com/office/drawing/2014/main" xmlns="" id="{0711DF6F-E065-4023-BF3C-C7D9F17EF8D2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xmlns="" id="{64418AC3-25D3-4478-99E0-FBD6F7D51498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3" name="Forma libre: forma 12">
                <a:extLst>
                  <a:ext uri="{FF2B5EF4-FFF2-40B4-BE49-F238E27FC236}">
                    <a16:creationId xmlns:a16="http://schemas.microsoft.com/office/drawing/2014/main" xmlns="" id="{FA082F31-1139-4151-9883-AC815457783F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xmlns="" id="{0DC46009-CA0C-4BDA-8075-17B1CB0B9DEC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461AEA95-B884-4CC9-B69D-F9E1B3109C89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0899485-3832-4B4B-BFA5-826346AB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xmlns="" id="{1D493E58-FB07-4FC5-99E4-FB3BFAAB50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9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148536EE-C0BA-4D87-86D6-3BD287E8A20F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0BAEA265-1085-4447-8AD6-BA4DABE229C6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33B4FCA4-1BB7-4410-9DB9-ACD331BB3CEE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xmlns="" id="{95CB56C0-DCE9-43A2-885E-582AEE90DD18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6" name="Forma libre: forma 15">
                <a:extLst>
                  <a:ext uri="{FF2B5EF4-FFF2-40B4-BE49-F238E27FC236}">
                    <a16:creationId xmlns:a16="http://schemas.microsoft.com/office/drawing/2014/main" xmlns="" id="{4510BA29-5CE8-4F52-A2EF-C9226D6AC65B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xmlns="" id="{8B3011D2-DC45-4955-81CF-72CB10785C60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02CDCD4E-2C40-479B-AE99-1DCB35F0201F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65FD15-9BB6-444C-B69E-A65709508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1124744"/>
            <a:ext cx="4590510" cy="932656"/>
          </a:xfrm>
        </p:spPr>
        <p:txBody>
          <a:bodyPr anchor="t"/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850F312-4F21-48D7-B802-806A2E7DF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060" y="444138"/>
            <a:ext cx="3780420" cy="54169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8736E47-FEB9-4012-A0FA-CA0270BC8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521" y="2057400"/>
            <a:ext cx="459051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fecha 9">
            <a:extLst>
              <a:ext uri="{FF2B5EF4-FFF2-40B4-BE49-F238E27FC236}">
                <a16:creationId xmlns:a16="http://schemas.microsoft.com/office/drawing/2014/main" xmlns="" id="{7F3EADB3-1345-47D2-A494-BBD44114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xmlns="" id="{7EE9E5D6-CFFC-4E6C-8778-CB358A4EF2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0" name="19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1" y="403117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8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3C9E377C-02EA-4BCC-8EB7-2B6A490C1653}"/>
              </a:ext>
            </a:extLst>
          </p:cNvPr>
          <p:cNvGrpSpPr/>
          <p:nvPr/>
        </p:nvGrpSpPr>
        <p:grpSpPr>
          <a:xfrm>
            <a:off x="5292080" y="548640"/>
            <a:ext cx="3600400" cy="6109063"/>
            <a:chOff x="621604" y="1484784"/>
            <a:chExt cx="3312368" cy="5373216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xmlns="" id="{FEEB22A3-38C0-456F-B99F-DF9C8AF5FB5B}"/>
                </a:ext>
              </a:extLst>
            </p:cNvPr>
            <p:cNvSpPr/>
            <p:nvPr/>
          </p:nvSpPr>
          <p:spPr>
            <a:xfrm>
              <a:off x="621604" y="1484784"/>
              <a:ext cx="3312368" cy="537321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0" dirty="0"/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xmlns="" id="{9453F05A-EAE0-45DA-B5E4-4B4FFACD9B97}"/>
                </a:ext>
              </a:extLst>
            </p:cNvPr>
            <p:cNvSpPr/>
            <p:nvPr/>
          </p:nvSpPr>
          <p:spPr>
            <a:xfrm>
              <a:off x="624672" y="1485530"/>
              <a:ext cx="3306232" cy="10837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 sz="675" spc="225" dirty="0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1361766E-34D6-4D4B-B36C-0405A955DA20}"/>
              </a:ext>
            </a:extLst>
          </p:cNvPr>
          <p:cNvGrpSpPr/>
          <p:nvPr/>
        </p:nvGrpSpPr>
        <p:grpSpPr>
          <a:xfrm>
            <a:off x="1" y="6310217"/>
            <a:ext cx="9143999" cy="564615"/>
            <a:chOff x="0" y="6310216"/>
            <a:chExt cx="12191999" cy="564615"/>
          </a:xfrm>
        </p:grpSpPr>
        <p:sp>
          <p:nvSpPr>
            <p:cNvPr id="11" name="Diagrama de flujo: entrada manual 5">
              <a:extLst>
                <a:ext uri="{FF2B5EF4-FFF2-40B4-BE49-F238E27FC236}">
                  <a16:creationId xmlns:a16="http://schemas.microsoft.com/office/drawing/2014/main" xmlns="" id="{1E332D9D-4F1B-4100-95DC-8B45300FB3DC}"/>
                </a:ext>
              </a:extLst>
            </p:cNvPr>
            <p:cNvSpPr/>
            <p:nvPr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sp>
          <p:nvSpPr>
            <p:cNvPr id="12" name="Diagrama de flujo: entrada manual 5">
              <a:extLst>
                <a:ext uri="{FF2B5EF4-FFF2-40B4-BE49-F238E27FC236}">
                  <a16:creationId xmlns:a16="http://schemas.microsoft.com/office/drawing/2014/main" xmlns="" id="{BCA5A858-B230-48B4-AFF0-F34A5682C76E}"/>
                </a:ext>
              </a:extLst>
            </p:cNvPr>
            <p:cNvSpPr/>
            <p:nvPr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D7998C8D-8BB4-4BF1-9DD4-62509B3BCD31}"/>
                </a:ext>
              </a:extLst>
            </p:cNvPr>
            <p:cNvGrpSpPr/>
            <p:nvPr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4" name="Forma libre: forma 13">
                <a:extLst>
                  <a:ext uri="{FF2B5EF4-FFF2-40B4-BE49-F238E27FC236}">
                    <a16:creationId xmlns:a16="http://schemas.microsoft.com/office/drawing/2014/main" xmlns="" id="{84C6356D-E179-45C0-B55C-12AFAEA5B914}"/>
                  </a:ext>
                </a:extLst>
              </p:cNvPr>
              <p:cNvSpPr/>
              <p:nvPr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/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xmlns="" id="{C22E4295-C9B9-4E48-A8E3-FD96F5C64A70}"/>
                  </a:ext>
                </a:extLst>
              </p:cNvPr>
              <p:cNvSpPr/>
              <p:nvPr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350" dirty="0"/>
              </a:p>
            </p:txBody>
          </p:sp>
        </p:grp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90924056-6E27-4995-93FE-212C0DCF41B4}"/>
              </a:ext>
            </a:extLst>
          </p:cNvPr>
          <p:cNvSpPr txBox="1"/>
          <p:nvPr/>
        </p:nvSpPr>
        <p:spPr>
          <a:xfrm>
            <a:off x="3779929" y="6372999"/>
            <a:ext cx="4860540" cy="2192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825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2C7407-FC0C-45B1-A635-2B28DFB4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24744"/>
            <a:ext cx="4896543" cy="932656"/>
          </a:xfrm>
        </p:spPr>
        <p:txBody>
          <a:bodyPr anchor="t"/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4007516-AC95-4D79-AFD2-9BBB63BBC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36096" y="908720"/>
            <a:ext cx="3312368" cy="396044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6719FC-0619-417A-A13B-223E6CCF8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520" y="2057400"/>
            <a:ext cx="48965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Marcador de fecha 16">
            <a:extLst>
              <a:ext uri="{FF2B5EF4-FFF2-40B4-BE49-F238E27FC236}">
                <a16:creationId xmlns:a16="http://schemas.microsoft.com/office/drawing/2014/main" xmlns="" id="{CEEF6409-023B-416C-9A23-08BB4372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8" name="Marcador de número de diapositiva 17">
            <a:extLst>
              <a:ext uri="{FF2B5EF4-FFF2-40B4-BE49-F238E27FC236}">
                <a16:creationId xmlns:a16="http://schemas.microsoft.com/office/drawing/2014/main" xmlns="" id="{F8C4DE6A-6DFB-4830-AF30-063DD3C27A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3" name="2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1" y="403117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6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3D5FF4BC-FE4B-4EE1-A7BC-DEB8F3583147}"/>
              </a:ext>
            </a:extLst>
          </p:cNvPr>
          <p:cNvGrpSpPr/>
          <p:nvPr/>
        </p:nvGrpSpPr>
        <p:grpSpPr>
          <a:xfrm>
            <a:off x="2789802" y="3636669"/>
            <a:ext cx="3564396" cy="516106"/>
            <a:chOff x="3719736" y="2870580"/>
            <a:chExt cx="4752528" cy="516106"/>
          </a:xfrm>
        </p:grpSpPr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xmlns="" id="{E7DB128B-D5FA-499C-8FDA-21EB69A1FDAD}"/>
                </a:ext>
              </a:extLst>
            </p:cNvPr>
            <p:cNvCxnSpPr/>
            <p:nvPr/>
          </p:nvCxnSpPr>
          <p:spPr>
            <a:xfrm>
              <a:off x="3753645" y="2870580"/>
              <a:ext cx="468471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xmlns="" id="{1972A29E-B0D2-4F71-8AA8-C8F0B00ED197}"/>
                </a:ext>
              </a:extLst>
            </p:cNvPr>
            <p:cNvSpPr txBox="1"/>
            <p:nvPr/>
          </p:nvSpPr>
          <p:spPr>
            <a:xfrm>
              <a:off x="3719736" y="3086604"/>
              <a:ext cx="4752528" cy="3000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s-MX" sz="1350" cap="all" spc="150" baseline="0" dirty="0"/>
                <a:t>Gracias</a:t>
              </a:r>
            </a:p>
          </p:txBody>
        </p:sp>
      </p:grp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333" y="2063916"/>
            <a:ext cx="2243333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6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DEF349E-7159-4AAD-98B3-CE2E4221A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A6BDAF7-718E-4DD6-BFC6-76C6F1B48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267FB8-2478-4102-8C7D-F4AA54C49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14896" y="6321515"/>
            <a:ext cx="2057400" cy="331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EC347C-1D01-4FBE-8C5D-9F01E6D68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7916" y="6321515"/>
            <a:ext cx="2057400" cy="323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A388D3-FC3D-48E5-92B4-B90525C7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722B1B0-21D8-4DF6-9041-1664CB7F9A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27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2F6AC7-CABD-446A-8B21-37880CA5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EE7DB52-6399-4250-AE1E-BB48E9674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66758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D46931-3ADC-467B-85B8-6D029D79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CDB6C3A-7A2C-49BE-AEA1-F1D5C59A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57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298C27-2C7F-4BA2-A7D1-65F84631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0953DC7-A539-40D4-8DE5-E44996DC9F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95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04CE3C-8910-4D6F-9B1C-18DD0C67A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59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10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D87118-9E9C-4959-A813-72FC585B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95E9856-17D0-44E2-9B35-A6B601A20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CD7E196-3BB5-4307-B982-89D9B60D6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99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3B42C3-640D-4A87-B962-FE91E326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F1DB83E-072D-43B7-B53A-49F6F52CFBC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43497AF-A714-4FA0-810D-204793ED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170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6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FGE 2019 Estandar">
  <a:themeElements>
    <a:clrScheme name="FGE2019">
      <a:dk1>
        <a:sysClr val="windowText" lastClr="000000"/>
      </a:dk1>
      <a:lt1>
        <a:sysClr val="window" lastClr="FFFFFF"/>
      </a:lt1>
      <a:dk2>
        <a:srgbClr val="D7B300"/>
      </a:dk2>
      <a:lt2>
        <a:srgbClr val="D9D9D9"/>
      </a:lt2>
      <a:accent1>
        <a:srgbClr val="5E3327"/>
      </a:accent1>
      <a:accent2>
        <a:srgbClr val="C55A11"/>
      </a:accent2>
      <a:accent3>
        <a:srgbClr val="7B7B7B"/>
      </a:accent3>
      <a:accent4>
        <a:srgbClr val="BF9000"/>
      </a:accent4>
      <a:accent5>
        <a:srgbClr val="2E75B5"/>
      </a:accent5>
      <a:accent6>
        <a:srgbClr val="538135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 FGE 2019 Estandar" id="{3ECD7EDD-FE4B-4A7A-8424-3668EF110595}" vid="{810BB919-1FC9-43E0-9663-99A0D883A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FGE 2019 Estandar</Template>
  <TotalTime>6</TotalTime>
  <Words>0</Words>
  <Application>Microsoft Office PowerPoint</Application>
  <PresentationFormat>Presentación en pantalla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FGE 2019 Estandar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Emireth Rosas</dc:creator>
  <cp:lastModifiedBy>usr</cp:lastModifiedBy>
  <cp:revision>2</cp:revision>
  <dcterms:created xsi:type="dcterms:W3CDTF">2019-10-14T16:36:51Z</dcterms:created>
  <dcterms:modified xsi:type="dcterms:W3CDTF">2020-06-17T19:58:03Z</dcterms:modified>
</cp:coreProperties>
</file>