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7" r:id="rId7"/>
    <p:sldId id="268" r:id="rId8"/>
    <p:sldId id="269" r:id="rId9"/>
    <p:sldId id="270" r:id="rId10"/>
    <p:sldId id="260" r:id="rId11"/>
    <p:sldId id="262" r:id="rId12"/>
    <p:sldId id="261" r:id="rId13"/>
    <p:sldId id="266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>
      <p:cViewPr>
        <p:scale>
          <a:sx n="80" d="100"/>
          <a:sy n="80" d="100"/>
        </p:scale>
        <p:origin x="-614" y="-31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Hoja_de_c_lculo_de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E9-427B-A0AF-E8CAB88E7C3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8E9-427B-A0AF-E8CAB88E7C3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8E9-427B-A0AF-E8CAB88E7C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617536"/>
        <c:axId val="113619328"/>
        <c:axId val="0"/>
      </c:bar3DChart>
      <c:catAx>
        <c:axId val="11361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3619328"/>
        <c:crosses val="autoZero"/>
        <c:auto val="1"/>
        <c:lblAlgn val="ctr"/>
        <c:lblOffset val="100"/>
        <c:noMultiLvlLbl val="0"/>
      </c:catAx>
      <c:valAx>
        <c:axId val="11361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361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A6-4073-B834-26EA42D358E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A6-4073-B834-26EA42D358E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7A6-4073-B834-26EA42D35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5793280"/>
        <c:axId val="115799168"/>
      </c:barChart>
      <c:catAx>
        <c:axId val="115793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5799168"/>
        <c:crosses val="autoZero"/>
        <c:auto val="1"/>
        <c:lblAlgn val="ctr"/>
        <c:lblOffset val="100"/>
        <c:noMultiLvlLbl val="0"/>
      </c:catAx>
      <c:valAx>
        <c:axId val="115799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5793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9D9-4434-8336-FC34AF41351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9D9-4434-8336-FC34AF41351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9D9-4434-8336-FC34AF413513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9D9-4434-8336-FC34AF413513}"/>
              </c:ext>
            </c:extLst>
          </c:dPt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84-450E-B682-B84D0CE7C64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9D9-4434-8336-FC34AF41351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9D9-4434-8336-FC34AF41351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9D9-4434-8336-FC34AF413513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9D9-4434-8336-FC34AF413513}"/>
              </c:ext>
            </c:extLst>
          </c:dPt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F84-450E-B682-B84D0CE7C64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9D9-4434-8336-FC34AF41351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B9D9-4434-8336-FC34AF41351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B9D9-4434-8336-FC34AF413513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B9D9-4434-8336-FC34AF413513}"/>
              </c:ext>
            </c:extLst>
          </c:dPt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F84-450E-B682-B84D0CE7C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magen que contiene exterior, edificio, valla, cielo&#10;&#10;Descripción generada automáticamente">
            <a:extLst>
              <a:ext uri="{FF2B5EF4-FFF2-40B4-BE49-F238E27FC236}">
                <a16:creationId xmlns:a16="http://schemas.microsoft.com/office/drawing/2014/main" xmlns="" id="{2EAABEA9-D586-4FB7-A5D2-78B4990B92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6" r="121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" name="Rectángulo 3">
            <a:extLst>
              <a:ext uri="{FF2B5EF4-FFF2-40B4-BE49-F238E27FC236}">
                <a16:creationId xmlns:a16="http://schemas.microsoft.com/office/drawing/2014/main" xmlns="" id="{52E7BF9B-3C92-43ED-BBB4-BF31C9C7B0CF}"/>
              </a:ext>
            </a:extLst>
          </p:cNvPr>
          <p:cNvSpPr/>
          <p:nvPr userDrawn="1"/>
        </p:nvSpPr>
        <p:spPr>
          <a:xfrm flipV="1">
            <a:off x="5374548" y="-8390"/>
            <a:ext cx="6817452" cy="6891555"/>
          </a:xfrm>
          <a:custGeom>
            <a:avLst/>
            <a:gdLst>
              <a:gd name="connsiteX0" fmla="*/ 0 w 4464496"/>
              <a:gd name="connsiteY0" fmla="*/ 0 h 6858000"/>
              <a:gd name="connsiteX1" fmla="*/ 4464496 w 4464496"/>
              <a:gd name="connsiteY1" fmla="*/ 0 h 6858000"/>
              <a:gd name="connsiteX2" fmla="*/ 4464496 w 4464496"/>
              <a:gd name="connsiteY2" fmla="*/ 6858000 h 6858000"/>
              <a:gd name="connsiteX3" fmla="*/ 0 w 4464496"/>
              <a:gd name="connsiteY3" fmla="*/ 6858000 h 6858000"/>
              <a:gd name="connsiteX4" fmla="*/ 0 w 4464496"/>
              <a:gd name="connsiteY4" fmla="*/ 0 h 6858000"/>
              <a:gd name="connsiteX0" fmla="*/ 2306973 w 6771469"/>
              <a:gd name="connsiteY0" fmla="*/ 0 h 6883167"/>
              <a:gd name="connsiteX1" fmla="*/ 6771469 w 6771469"/>
              <a:gd name="connsiteY1" fmla="*/ 0 h 6883167"/>
              <a:gd name="connsiteX2" fmla="*/ 6771469 w 6771469"/>
              <a:gd name="connsiteY2" fmla="*/ 6858000 h 6883167"/>
              <a:gd name="connsiteX3" fmla="*/ 0 w 6771469"/>
              <a:gd name="connsiteY3" fmla="*/ 6883167 h 6883167"/>
              <a:gd name="connsiteX4" fmla="*/ 2306973 w 6771469"/>
              <a:gd name="connsiteY4" fmla="*/ 0 h 6883167"/>
              <a:gd name="connsiteX0" fmla="*/ 3099048 w 7563544"/>
              <a:gd name="connsiteY0" fmla="*/ 0 h 6866389"/>
              <a:gd name="connsiteX1" fmla="*/ 7563544 w 7563544"/>
              <a:gd name="connsiteY1" fmla="*/ 0 h 6866389"/>
              <a:gd name="connsiteX2" fmla="*/ 7563544 w 7563544"/>
              <a:gd name="connsiteY2" fmla="*/ 6858000 h 6866389"/>
              <a:gd name="connsiteX3" fmla="*/ 0 w 7563544"/>
              <a:gd name="connsiteY3" fmla="*/ 6866389 h 6866389"/>
              <a:gd name="connsiteX4" fmla="*/ 3099048 w 7563544"/>
              <a:gd name="connsiteY4" fmla="*/ 0 h 6866389"/>
              <a:gd name="connsiteX0" fmla="*/ 3108367 w 7572863"/>
              <a:gd name="connsiteY0" fmla="*/ 0 h 6874758"/>
              <a:gd name="connsiteX1" fmla="*/ 7572863 w 7572863"/>
              <a:gd name="connsiteY1" fmla="*/ 0 h 6874758"/>
              <a:gd name="connsiteX2" fmla="*/ 7572863 w 7572863"/>
              <a:gd name="connsiteY2" fmla="*/ 6858000 h 6874758"/>
              <a:gd name="connsiteX3" fmla="*/ 0 w 7572863"/>
              <a:gd name="connsiteY3" fmla="*/ 6874758 h 6874758"/>
              <a:gd name="connsiteX4" fmla="*/ 3108367 w 7572863"/>
              <a:gd name="connsiteY4" fmla="*/ 0 h 6874758"/>
              <a:gd name="connsiteX0" fmla="*/ 3108367 w 7572863"/>
              <a:gd name="connsiteY0" fmla="*/ 0 h 6874758"/>
              <a:gd name="connsiteX1" fmla="*/ 7572863 w 7572863"/>
              <a:gd name="connsiteY1" fmla="*/ 0 h 6874758"/>
              <a:gd name="connsiteX2" fmla="*/ 7563544 w 7572863"/>
              <a:gd name="connsiteY2" fmla="*/ 6866368 h 6874758"/>
              <a:gd name="connsiteX3" fmla="*/ 0 w 7572863"/>
              <a:gd name="connsiteY3" fmla="*/ 6874758 h 6874758"/>
              <a:gd name="connsiteX4" fmla="*/ 3108367 w 7572863"/>
              <a:gd name="connsiteY4" fmla="*/ 0 h 6874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2863" h="6874758">
                <a:moveTo>
                  <a:pt x="3108367" y="0"/>
                </a:moveTo>
                <a:lnTo>
                  <a:pt x="7572863" y="0"/>
                </a:lnTo>
                <a:cubicBezTo>
                  <a:pt x="7569757" y="2288789"/>
                  <a:pt x="7566650" y="4577579"/>
                  <a:pt x="7563544" y="6866368"/>
                </a:cubicBezTo>
                <a:lnTo>
                  <a:pt x="0" y="6874758"/>
                </a:lnTo>
                <a:lnTo>
                  <a:pt x="3108367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xmlns="" id="{CD04F19A-F97E-4B3A-864C-21AC5E6034C5}"/>
              </a:ext>
            </a:extLst>
          </p:cNvPr>
          <p:cNvCxnSpPr>
            <a:cxnSpLocks/>
          </p:cNvCxnSpPr>
          <p:nvPr userDrawn="1"/>
        </p:nvCxnSpPr>
        <p:spPr>
          <a:xfrm flipH="1">
            <a:off x="964649" y="3645025"/>
            <a:ext cx="515013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4">
            <a:extLst>
              <a:ext uri="{FF2B5EF4-FFF2-40B4-BE49-F238E27FC236}">
                <a16:creationId xmlns:a16="http://schemas.microsoft.com/office/drawing/2014/main" xmlns="" id="{D3A78EAD-728B-4F20-8A0E-D17EBFBDBD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046" y="2601227"/>
            <a:ext cx="6120000" cy="925200"/>
          </a:xfrm>
        </p:spPr>
        <p:txBody>
          <a:bodyPr>
            <a:noAutofit/>
          </a:bodyPr>
          <a:lstStyle>
            <a:lvl1pPr marL="0" algn="ctr" defTabSz="914400" rtl="0" eaLnBrk="1" latinLnBrk="0" hangingPunct="1">
              <a:defRPr lang="es-MX" sz="5400" b="1" kern="1200" cap="all" spc="800" baseline="0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dirty="0"/>
              <a:t>título</a:t>
            </a:r>
            <a:endParaRPr lang="es-MX" dirty="0"/>
          </a:p>
        </p:txBody>
      </p:sp>
      <p:sp>
        <p:nvSpPr>
          <p:cNvPr id="17" name="Marcador de contenido 16">
            <a:extLst>
              <a:ext uri="{FF2B5EF4-FFF2-40B4-BE49-F238E27FC236}">
                <a16:creationId xmlns:a16="http://schemas.microsoft.com/office/drawing/2014/main" xmlns="" id="{F21C0BA9-AAB6-45D6-9207-44D95783170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249251" y="3993234"/>
            <a:ext cx="4494726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s-MX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dirty="0"/>
              <a:t>Haga clic para agregar </a:t>
            </a:r>
            <a:r>
              <a:rPr lang="es-MX" sz="1400" dirty="0"/>
              <a:t>[Subtítulo]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C07A604A-D2FB-4DD6-9737-415270B27DF3}"/>
              </a:ext>
            </a:extLst>
          </p:cNvPr>
          <p:cNvSpPr/>
          <p:nvPr userDrawn="1"/>
        </p:nvSpPr>
        <p:spPr>
          <a:xfrm>
            <a:off x="0" y="0"/>
            <a:ext cx="9768408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900" spc="300" dirty="0"/>
          </a:p>
        </p:txBody>
      </p:sp>
      <p:sp>
        <p:nvSpPr>
          <p:cNvPr id="16" name="Diagrama de flujo: entrada manual 5">
            <a:extLst>
              <a:ext uri="{FF2B5EF4-FFF2-40B4-BE49-F238E27FC236}">
                <a16:creationId xmlns:a16="http://schemas.microsoft.com/office/drawing/2014/main" xmlns="" id="{1D6D8638-4AF0-436F-AF0B-0048CE3F5B7D}"/>
              </a:ext>
            </a:extLst>
          </p:cNvPr>
          <p:cNvSpPr/>
          <p:nvPr userDrawn="1"/>
        </p:nvSpPr>
        <p:spPr>
          <a:xfrm rot="5400000">
            <a:off x="2032114" y="3977278"/>
            <a:ext cx="632584" cy="4696811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9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96 h 10000"/>
              <a:gd name="connsiteX0" fmla="*/ 0 w 10000"/>
              <a:gd name="connsiteY0" fmla="*/ 784 h 10088"/>
              <a:gd name="connsiteX1" fmla="*/ 10000 w 10000"/>
              <a:gd name="connsiteY1" fmla="*/ 0 h 10088"/>
              <a:gd name="connsiteX2" fmla="*/ 10000 w 10000"/>
              <a:gd name="connsiteY2" fmla="*/ 10088 h 10088"/>
              <a:gd name="connsiteX3" fmla="*/ 0 w 10000"/>
              <a:gd name="connsiteY3" fmla="*/ 10088 h 10088"/>
              <a:gd name="connsiteX4" fmla="*/ 0 w 10000"/>
              <a:gd name="connsiteY4" fmla="*/ 784 h 1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88">
                <a:moveTo>
                  <a:pt x="0" y="784"/>
                </a:moveTo>
                <a:lnTo>
                  <a:pt x="10000" y="0"/>
                </a:lnTo>
                <a:lnTo>
                  <a:pt x="10000" y="10088"/>
                </a:lnTo>
                <a:lnTo>
                  <a:pt x="0" y="10088"/>
                </a:lnTo>
                <a:lnTo>
                  <a:pt x="0" y="78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Diagrama de flujo: entrada manual 5">
            <a:extLst>
              <a:ext uri="{FF2B5EF4-FFF2-40B4-BE49-F238E27FC236}">
                <a16:creationId xmlns:a16="http://schemas.microsoft.com/office/drawing/2014/main" xmlns="" id="{17DCAF3C-400A-4BBA-9E42-5AE640D6C9FF}"/>
              </a:ext>
            </a:extLst>
          </p:cNvPr>
          <p:cNvSpPr/>
          <p:nvPr userDrawn="1"/>
        </p:nvSpPr>
        <p:spPr>
          <a:xfrm rot="5400000">
            <a:off x="2371668" y="3853748"/>
            <a:ext cx="632584" cy="537592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9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69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19" y="773171"/>
            <a:ext cx="2904705" cy="134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2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9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9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ntr" presetSubtype="32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9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9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/>
      <p:bldP spid="17" grpId="0">
        <p:tmplLst>
          <p:tmpl>
            <p:tnLst>
              <p:par>
                <p:cTn presetID="42" presetClass="entr" presetSubtype="0" fill="hold" nodeType="withEffect">
                  <p:stCondLst>
                    <p:cond delay="18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300"/>
                        <p:tgtEl>
                          <p:spTgt spid="17"/>
                        </p:tgtEl>
                      </p:cBhvr>
                    </p:animEffect>
                    <p:anim calcmode="lin" valueType="num">
                      <p:cBhvr>
                        <p:cTn dur="13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3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animBg="1"/>
      <p:bldP spid="16" grpId="0" animBg="1"/>
      <p:bldP spid="6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E5F7FFCA-C010-4B55-844A-592C39AA82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260648"/>
            <a:ext cx="8280920" cy="969471"/>
          </a:xfrm>
        </p:spPr>
        <p:txBody>
          <a:bodyPr>
            <a:normAutofit/>
          </a:bodyPr>
          <a:lstStyle>
            <a:lvl1pPr>
              <a:defRPr lang="es-MX" sz="2000" b="1" kern="1200" cap="all" spc="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dirty="0"/>
              <a:t>Haga clic Añadir TÍTULO</a:t>
            </a:r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274CB820-0A20-4C6D-8BBC-123A5E13D6B5}"/>
              </a:ext>
            </a:extLst>
          </p:cNvPr>
          <p:cNvSpPr/>
          <p:nvPr userDrawn="1"/>
        </p:nvSpPr>
        <p:spPr>
          <a:xfrm>
            <a:off x="695400" y="0"/>
            <a:ext cx="1098958" cy="13422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900" spc="300" dirty="0"/>
          </a:p>
        </p:txBody>
      </p:sp>
      <p:sp>
        <p:nvSpPr>
          <p:cNvPr id="12" name="Marcador de fecha 2">
            <a:extLst>
              <a:ext uri="{FF2B5EF4-FFF2-40B4-BE49-F238E27FC236}">
                <a16:creationId xmlns:a16="http://schemas.microsoft.com/office/drawing/2014/main" xmlns="" id="{3CA7ED8C-258A-4278-857A-744B8CE2FF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087B4BE-3488-465F-B24E-31A4E8B7B3B3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xmlns="" id="{38097036-1760-45B2-85E9-511B5D48C0E0}"/>
              </a:ext>
            </a:extLst>
          </p:cNvPr>
          <p:cNvSpPr/>
          <p:nvPr userDrawn="1"/>
        </p:nvSpPr>
        <p:spPr>
          <a:xfrm flipV="1">
            <a:off x="11493141" y="6309320"/>
            <a:ext cx="698859" cy="573847"/>
          </a:xfrm>
          <a:custGeom>
            <a:avLst/>
            <a:gdLst>
              <a:gd name="connsiteX0" fmla="*/ 358133 w 698859"/>
              <a:gd name="connsiteY0" fmla="*/ 0 h 573847"/>
              <a:gd name="connsiteX1" fmla="*/ 698859 w 698859"/>
              <a:gd name="connsiteY1" fmla="*/ 0 h 573847"/>
              <a:gd name="connsiteX2" fmla="*/ 698859 w 698859"/>
              <a:gd name="connsiteY2" fmla="*/ 572452 h 573847"/>
              <a:gd name="connsiteX3" fmla="*/ 0 w 698859"/>
              <a:gd name="connsiteY3" fmla="*/ 573847 h 57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859" h="573847">
                <a:moveTo>
                  <a:pt x="358133" y="0"/>
                </a:moveTo>
                <a:lnTo>
                  <a:pt x="698859" y="0"/>
                </a:lnTo>
                <a:lnTo>
                  <a:pt x="698859" y="572452"/>
                </a:lnTo>
                <a:lnTo>
                  <a:pt x="0" y="57384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MX" dirty="0"/>
          </a:p>
        </p:txBody>
      </p:sp>
      <p:sp>
        <p:nvSpPr>
          <p:cNvPr id="15" name="Marcador de número de diapositiva 5">
            <a:extLst>
              <a:ext uri="{FF2B5EF4-FFF2-40B4-BE49-F238E27FC236}">
                <a16:creationId xmlns:a16="http://schemas.microsoft.com/office/drawing/2014/main" xmlns="" id="{AB38AFEA-372D-4B0C-8079-14815B78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7803" y="6394986"/>
            <a:ext cx="794197" cy="365125"/>
          </a:xfrm>
        </p:spPr>
        <p:txBody>
          <a:bodyPr/>
          <a:lstStyle/>
          <a:p>
            <a:fld id="{7083EA53-85BC-42FD-ADB8-61BF38A9640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xmlns="" id="{B912CA24-DA5E-490F-AEFD-3043539C7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484784"/>
            <a:ext cx="8280920" cy="4351338"/>
          </a:xfrm>
        </p:spPr>
        <p:txBody>
          <a:bodyPr numCol="2" spcCol="14400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id </a:t>
            </a:r>
            <a:r>
              <a:rPr lang="es-ES" dirty="0" err="1"/>
              <a:t>interdum</a:t>
            </a:r>
            <a:r>
              <a:rPr lang="es-ES" dirty="0"/>
              <a:t> </a:t>
            </a:r>
            <a:r>
              <a:rPr lang="es-ES" dirty="0" err="1"/>
              <a:t>nisl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luctus</a:t>
            </a:r>
            <a:r>
              <a:rPr lang="es-ES" dirty="0"/>
              <a:t> </a:t>
            </a:r>
            <a:r>
              <a:rPr lang="es-ES" dirty="0" err="1"/>
              <a:t>aliquam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quis </a:t>
            </a:r>
            <a:r>
              <a:rPr lang="es-ES" dirty="0" err="1"/>
              <a:t>tempor</a:t>
            </a:r>
            <a:r>
              <a:rPr lang="es-ES" dirty="0"/>
              <a:t>. Quisque </a:t>
            </a:r>
            <a:r>
              <a:rPr lang="es-ES" dirty="0" err="1"/>
              <a:t>euismod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vestibulum</a:t>
            </a:r>
            <a:r>
              <a:rPr lang="es-ES" dirty="0"/>
              <a:t> </a:t>
            </a:r>
            <a:r>
              <a:rPr lang="es-ES" dirty="0" err="1"/>
              <a:t>maximus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 ut </a:t>
            </a:r>
            <a:r>
              <a:rPr lang="es-ES" dirty="0" err="1"/>
              <a:t>rhoncus</a:t>
            </a:r>
            <a:r>
              <a:rPr lang="es-ES" dirty="0"/>
              <a:t> justo, et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lacus</a:t>
            </a:r>
            <a:r>
              <a:rPr lang="es-ES" dirty="0"/>
              <a:t>. </a:t>
            </a:r>
          </a:p>
          <a:p>
            <a:pPr lvl="0"/>
            <a:r>
              <a:rPr lang="es-ES" dirty="0" err="1"/>
              <a:t>Praesent</a:t>
            </a:r>
            <a:r>
              <a:rPr lang="es-ES" dirty="0"/>
              <a:t> </a:t>
            </a:r>
            <a:r>
              <a:rPr lang="es-ES" dirty="0" err="1"/>
              <a:t>pellentesque</a:t>
            </a:r>
            <a:r>
              <a:rPr lang="es-ES" dirty="0"/>
              <a:t> </a:t>
            </a:r>
            <a:r>
              <a:rPr lang="es-ES" dirty="0" err="1"/>
              <a:t>hendrerit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quis </a:t>
            </a:r>
            <a:r>
              <a:rPr lang="es-ES" dirty="0" err="1"/>
              <a:t>eleifend</a:t>
            </a:r>
            <a:r>
              <a:rPr lang="es-ES" dirty="0"/>
              <a:t>. Quisque </a:t>
            </a:r>
            <a:r>
              <a:rPr lang="es-ES" dirty="0" err="1"/>
              <a:t>euismod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vestibulum</a:t>
            </a:r>
            <a:r>
              <a:rPr lang="es-ES" dirty="0"/>
              <a:t> </a:t>
            </a:r>
            <a:r>
              <a:rPr lang="es-ES" dirty="0" err="1"/>
              <a:t>maximus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 ut </a:t>
            </a:r>
            <a:r>
              <a:rPr lang="es-ES" dirty="0" err="1"/>
              <a:t>rhoncus</a:t>
            </a:r>
            <a:r>
              <a:rPr lang="es-ES" dirty="0"/>
              <a:t> justo, et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lacus</a:t>
            </a:r>
            <a:r>
              <a:rPr lang="es-ES" dirty="0"/>
              <a:t>. </a:t>
            </a:r>
          </a:p>
          <a:p>
            <a:pPr lvl="0"/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consequat</a:t>
            </a:r>
            <a:r>
              <a:rPr lang="es-ES" dirty="0"/>
              <a:t> dolor </a:t>
            </a:r>
            <a:r>
              <a:rPr lang="es-ES" dirty="0" err="1"/>
              <a:t>nec</a:t>
            </a:r>
            <a:r>
              <a:rPr lang="es-ES" dirty="0"/>
              <a:t> </a:t>
            </a:r>
            <a:r>
              <a:rPr lang="es-ES" dirty="0" err="1"/>
              <a:t>lectus</a:t>
            </a:r>
            <a:r>
              <a:rPr lang="es-ES" dirty="0"/>
              <a:t> lacinia vivera 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.</a:t>
            </a:r>
          </a:p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id </a:t>
            </a:r>
            <a:r>
              <a:rPr lang="es-ES" dirty="0" err="1"/>
              <a:t>interdum</a:t>
            </a:r>
            <a:r>
              <a:rPr lang="es-ES" dirty="0"/>
              <a:t> </a:t>
            </a:r>
            <a:r>
              <a:rPr lang="es-ES" dirty="0" err="1"/>
              <a:t>nisl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luctus</a:t>
            </a:r>
            <a:r>
              <a:rPr lang="es-ES" dirty="0"/>
              <a:t> </a:t>
            </a:r>
            <a:r>
              <a:rPr lang="es-ES" dirty="0" err="1"/>
              <a:t>aliquam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quis </a:t>
            </a:r>
            <a:r>
              <a:rPr lang="es-ES" dirty="0" err="1"/>
              <a:t>tempor</a:t>
            </a:r>
            <a:r>
              <a:rPr lang="es-ES" dirty="0"/>
              <a:t>. Quisque </a:t>
            </a:r>
            <a:r>
              <a:rPr lang="es-ES" dirty="0" err="1"/>
              <a:t>euismod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vestibulum</a:t>
            </a:r>
            <a:r>
              <a:rPr lang="es-ES" dirty="0"/>
              <a:t> </a:t>
            </a:r>
            <a:r>
              <a:rPr lang="es-ES" dirty="0" err="1"/>
              <a:t>maximus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 ut </a:t>
            </a:r>
            <a:r>
              <a:rPr lang="es-ES" dirty="0" err="1"/>
              <a:t>rhoncus</a:t>
            </a:r>
            <a:r>
              <a:rPr lang="es-ES" dirty="0"/>
              <a:t> justo, et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lacus</a:t>
            </a:r>
            <a:r>
              <a:rPr lang="es-ES" dirty="0"/>
              <a:t>. </a:t>
            </a:r>
          </a:p>
          <a:p>
            <a:pPr lvl="0"/>
            <a:r>
              <a:rPr lang="es-ES" dirty="0" err="1"/>
              <a:t>Praesent</a:t>
            </a:r>
            <a:r>
              <a:rPr lang="es-ES" dirty="0"/>
              <a:t> </a:t>
            </a:r>
            <a:r>
              <a:rPr lang="es-ES" dirty="0" err="1"/>
              <a:t>pellentesque</a:t>
            </a:r>
            <a:r>
              <a:rPr lang="es-ES" dirty="0"/>
              <a:t> </a:t>
            </a:r>
            <a:r>
              <a:rPr lang="es-ES" dirty="0" err="1"/>
              <a:t>hendrerit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quis </a:t>
            </a:r>
            <a:r>
              <a:rPr lang="es-ES" dirty="0" err="1"/>
              <a:t>eleifend</a:t>
            </a:r>
            <a:r>
              <a:rPr lang="es-ES" dirty="0"/>
              <a:t>. Quisque </a:t>
            </a:r>
            <a:r>
              <a:rPr lang="es-ES" dirty="0" err="1"/>
              <a:t>euismod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vestibulum</a:t>
            </a:r>
            <a:r>
              <a:rPr lang="es-ES" dirty="0"/>
              <a:t> </a:t>
            </a:r>
            <a:r>
              <a:rPr lang="es-ES" dirty="0" err="1"/>
              <a:t>maximus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 ut </a:t>
            </a:r>
            <a:r>
              <a:rPr lang="es-ES" dirty="0" err="1"/>
              <a:t>rhoncus</a:t>
            </a:r>
            <a:r>
              <a:rPr lang="es-ES" dirty="0"/>
              <a:t> justo, et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lacus</a:t>
            </a:r>
            <a:r>
              <a:rPr lang="es-ES" dirty="0"/>
              <a:t>. </a:t>
            </a:r>
          </a:p>
          <a:p>
            <a:pPr lvl="0"/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consequat</a:t>
            </a:r>
            <a:r>
              <a:rPr lang="es-ES" dirty="0"/>
              <a:t> dolor </a:t>
            </a:r>
            <a:r>
              <a:rPr lang="es-ES" dirty="0" err="1"/>
              <a:t>nec</a:t>
            </a:r>
            <a:r>
              <a:rPr lang="es-ES" dirty="0"/>
              <a:t> </a:t>
            </a:r>
            <a:r>
              <a:rPr lang="es-ES" dirty="0" err="1"/>
              <a:t>lectus</a:t>
            </a:r>
            <a:r>
              <a:rPr lang="es-ES" dirty="0"/>
              <a:t> lacinia </a:t>
            </a:r>
            <a:r>
              <a:rPr lang="es-ES" dirty="0" err="1"/>
              <a:t>viverra</a:t>
            </a:r>
            <a:r>
              <a:rPr lang="es-ES" dirty="0"/>
              <a:t>. </a:t>
            </a:r>
          </a:p>
          <a:p>
            <a:pPr lvl="0"/>
            <a:endParaRPr lang="es-ES" dirty="0"/>
          </a:p>
          <a:p>
            <a:pPr lvl="0"/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2EE2130-5A75-494E-9CA0-9B34FC1B81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264651" y="1484784"/>
            <a:ext cx="1871910" cy="439214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s-ES" dirty="0"/>
              <a:t>Haga clic para modificar los estilos de texto del patrón</a:t>
            </a:r>
            <a:endParaRPr lang="es-MX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1E62A985-066D-49C1-863D-AB20F3DC385F}"/>
              </a:ext>
            </a:extLst>
          </p:cNvPr>
          <p:cNvSpPr txBox="1"/>
          <p:nvPr userDrawn="1"/>
        </p:nvSpPr>
        <p:spPr>
          <a:xfrm>
            <a:off x="5083448" y="6457355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pic>
        <p:nvPicPr>
          <p:cNvPr id="14" name="13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356" y="332656"/>
            <a:ext cx="68956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0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>
            <a:extLst>
              <a:ext uri="{FF2B5EF4-FFF2-40B4-BE49-F238E27FC236}">
                <a16:creationId xmlns:a16="http://schemas.microsoft.com/office/drawing/2014/main" xmlns="" id="{82164591-FCBB-4654-AF8E-0A369FA96645}"/>
              </a:ext>
            </a:extLst>
          </p:cNvPr>
          <p:cNvGrpSpPr/>
          <p:nvPr userDrawn="1"/>
        </p:nvGrpSpPr>
        <p:grpSpPr>
          <a:xfrm>
            <a:off x="333572" y="1484784"/>
            <a:ext cx="3312368" cy="5373216"/>
            <a:chOff x="621604" y="1484784"/>
            <a:chExt cx="3312368" cy="5373216"/>
          </a:xfrm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xmlns="" id="{72B07315-9523-4C40-BBAB-08753AEAC9CB}"/>
                </a:ext>
              </a:extLst>
            </p:cNvPr>
            <p:cNvSpPr/>
            <p:nvPr/>
          </p:nvSpPr>
          <p:spPr>
            <a:xfrm>
              <a:off x="621604" y="1484784"/>
              <a:ext cx="3312368" cy="537321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dirty="0"/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xmlns="" id="{E101A887-A68C-4DC1-9A98-E3752D7A43D2}"/>
                </a:ext>
              </a:extLst>
            </p:cNvPr>
            <p:cNvSpPr/>
            <p:nvPr/>
          </p:nvSpPr>
          <p:spPr>
            <a:xfrm>
              <a:off x="624672" y="1485530"/>
              <a:ext cx="3306232" cy="108378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MX" sz="900" spc="300" dirty="0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67D4C04-2BC6-4330-8F89-A2DBF612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760" y="1825625"/>
            <a:ext cx="7217344" cy="4351338"/>
          </a:xfrm>
        </p:spPr>
        <p:txBody>
          <a:bodyPr numCol="2" spcCol="14400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id </a:t>
            </a:r>
            <a:r>
              <a:rPr lang="es-ES" dirty="0" err="1"/>
              <a:t>interdum</a:t>
            </a:r>
            <a:r>
              <a:rPr lang="es-ES" dirty="0"/>
              <a:t> </a:t>
            </a:r>
            <a:r>
              <a:rPr lang="es-ES" dirty="0" err="1"/>
              <a:t>nisl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luctus</a:t>
            </a:r>
            <a:r>
              <a:rPr lang="es-ES" dirty="0"/>
              <a:t> </a:t>
            </a:r>
            <a:r>
              <a:rPr lang="es-ES" dirty="0" err="1"/>
              <a:t>aliquam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quis </a:t>
            </a:r>
            <a:r>
              <a:rPr lang="es-ES" dirty="0" err="1"/>
              <a:t>tempor</a:t>
            </a:r>
            <a:r>
              <a:rPr lang="es-ES" dirty="0"/>
              <a:t>. Quisque </a:t>
            </a:r>
            <a:r>
              <a:rPr lang="es-ES" dirty="0" err="1"/>
              <a:t>euismod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vestibulum</a:t>
            </a:r>
            <a:r>
              <a:rPr lang="es-ES" dirty="0"/>
              <a:t> </a:t>
            </a:r>
            <a:r>
              <a:rPr lang="es-ES" dirty="0" err="1"/>
              <a:t>maximus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 ut </a:t>
            </a:r>
            <a:r>
              <a:rPr lang="es-ES" dirty="0" err="1"/>
              <a:t>rhoncus</a:t>
            </a:r>
            <a:r>
              <a:rPr lang="es-ES" dirty="0"/>
              <a:t> justo, et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lacus</a:t>
            </a:r>
            <a:r>
              <a:rPr lang="es-ES" dirty="0"/>
              <a:t>. </a:t>
            </a:r>
          </a:p>
          <a:p>
            <a:pPr lvl="0"/>
            <a:r>
              <a:rPr lang="es-ES" dirty="0" err="1"/>
              <a:t>Praesent</a:t>
            </a:r>
            <a:r>
              <a:rPr lang="es-ES" dirty="0"/>
              <a:t> </a:t>
            </a:r>
            <a:r>
              <a:rPr lang="es-ES" dirty="0" err="1"/>
              <a:t>pellentesque</a:t>
            </a:r>
            <a:r>
              <a:rPr lang="es-ES" dirty="0"/>
              <a:t> </a:t>
            </a:r>
            <a:r>
              <a:rPr lang="es-ES" dirty="0" err="1"/>
              <a:t>hendrerit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quis </a:t>
            </a:r>
            <a:r>
              <a:rPr lang="es-ES" dirty="0" err="1"/>
              <a:t>eleifend</a:t>
            </a:r>
            <a:r>
              <a:rPr lang="es-ES" dirty="0"/>
              <a:t>. Quisque </a:t>
            </a:r>
            <a:r>
              <a:rPr lang="es-ES" dirty="0" err="1"/>
              <a:t>euismod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vestibulum</a:t>
            </a:r>
            <a:r>
              <a:rPr lang="es-ES" dirty="0"/>
              <a:t> </a:t>
            </a:r>
            <a:r>
              <a:rPr lang="es-ES" dirty="0" err="1"/>
              <a:t>maximus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 ut </a:t>
            </a:r>
            <a:r>
              <a:rPr lang="es-ES" dirty="0" err="1"/>
              <a:t>rhoncus</a:t>
            </a:r>
            <a:r>
              <a:rPr lang="es-ES" dirty="0"/>
              <a:t> justo, et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lacus</a:t>
            </a:r>
            <a:r>
              <a:rPr lang="es-ES" dirty="0"/>
              <a:t>. </a:t>
            </a:r>
          </a:p>
          <a:p>
            <a:pPr lvl="0"/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consequat</a:t>
            </a:r>
            <a:r>
              <a:rPr lang="es-ES" dirty="0"/>
              <a:t> dolor </a:t>
            </a:r>
            <a:r>
              <a:rPr lang="es-ES" dirty="0" err="1"/>
              <a:t>nec</a:t>
            </a:r>
            <a:r>
              <a:rPr lang="es-ES" dirty="0"/>
              <a:t> </a:t>
            </a:r>
            <a:r>
              <a:rPr lang="es-ES" dirty="0" err="1"/>
              <a:t>lectus</a:t>
            </a:r>
            <a:r>
              <a:rPr lang="es-ES" dirty="0"/>
              <a:t> lacinia vivera 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.</a:t>
            </a:r>
          </a:p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id </a:t>
            </a:r>
            <a:r>
              <a:rPr lang="es-ES" dirty="0" err="1"/>
              <a:t>interdum</a:t>
            </a:r>
            <a:r>
              <a:rPr lang="es-ES" dirty="0"/>
              <a:t> </a:t>
            </a:r>
            <a:r>
              <a:rPr lang="es-ES" dirty="0" err="1"/>
              <a:t>nisl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luctus</a:t>
            </a:r>
            <a:r>
              <a:rPr lang="es-ES" dirty="0"/>
              <a:t> </a:t>
            </a:r>
            <a:r>
              <a:rPr lang="es-ES" dirty="0" err="1"/>
              <a:t>aliquam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quis </a:t>
            </a:r>
            <a:r>
              <a:rPr lang="es-ES" dirty="0" err="1"/>
              <a:t>tempor</a:t>
            </a:r>
            <a:r>
              <a:rPr lang="es-ES" dirty="0"/>
              <a:t>. Quisque </a:t>
            </a:r>
            <a:r>
              <a:rPr lang="es-ES" dirty="0" err="1"/>
              <a:t>euismod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vestibulum</a:t>
            </a:r>
            <a:r>
              <a:rPr lang="es-ES" dirty="0"/>
              <a:t> </a:t>
            </a:r>
            <a:r>
              <a:rPr lang="es-ES" dirty="0" err="1"/>
              <a:t>maximus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 ut </a:t>
            </a:r>
            <a:r>
              <a:rPr lang="es-ES" dirty="0" err="1"/>
              <a:t>rhoncus</a:t>
            </a:r>
            <a:r>
              <a:rPr lang="es-ES" dirty="0"/>
              <a:t> justo, et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lacus</a:t>
            </a:r>
            <a:r>
              <a:rPr lang="es-ES" dirty="0"/>
              <a:t>. </a:t>
            </a:r>
          </a:p>
          <a:p>
            <a:pPr lvl="0"/>
            <a:r>
              <a:rPr lang="es-ES" dirty="0" err="1"/>
              <a:t>Praesent</a:t>
            </a:r>
            <a:r>
              <a:rPr lang="es-ES" dirty="0"/>
              <a:t> </a:t>
            </a:r>
            <a:r>
              <a:rPr lang="es-ES" dirty="0" err="1"/>
              <a:t>pellentesque</a:t>
            </a:r>
            <a:r>
              <a:rPr lang="es-ES" dirty="0"/>
              <a:t> </a:t>
            </a:r>
            <a:r>
              <a:rPr lang="es-ES" dirty="0" err="1"/>
              <a:t>hendrerit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quis </a:t>
            </a:r>
            <a:r>
              <a:rPr lang="es-ES" dirty="0" err="1"/>
              <a:t>eleifend</a:t>
            </a:r>
            <a:r>
              <a:rPr lang="es-ES" dirty="0"/>
              <a:t>. Quisque </a:t>
            </a:r>
            <a:r>
              <a:rPr lang="es-ES" dirty="0" err="1"/>
              <a:t>euismod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vestibulum</a:t>
            </a:r>
            <a:r>
              <a:rPr lang="es-ES" dirty="0"/>
              <a:t> </a:t>
            </a:r>
            <a:r>
              <a:rPr lang="es-ES" dirty="0" err="1"/>
              <a:t>maximus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bibendum</a:t>
            </a:r>
            <a:r>
              <a:rPr lang="es-ES" dirty="0"/>
              <a:t> </a:t>
            </a:r>
            <a:r>
              <a:rPr lang="es-ES" dirty="0" err="1"/>
              <a:t>lobortis</a:t>
            </a:r>
            <a:r>
              <a:rPr lang="es-ES" dirty="0"/>
              <a:t> mauris, a </a:t>
            </a:r>
            <a:r>
              <a:rPr lang="es-ES" dirty="0" err="1"/>
              <a:t>rutrum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ut. </a:t>
            </a:r>
            <a:r>
              <a:rPr lang="es-ES" dirty="0" err="1"/>
              <a:t>Integer</a:t>
            </a:r>
            <a:r>
              <a:rPr lang="es-ES" dirty="0"/>
              <a:t> ut </a:t>
            </a:r>
            <a:r>
              <a:rPr lang="es-ES" dirty="0" err="1"/>
              <a:t>rhoncus</a:t>
            </a:r>
            <a:r>
              <a:rPr lang="es-ES" dirty="0"/>
              <a:t> justo, et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lacus</a:t>
            </a:r>
            <a:r>
              <a:rPr lang="es-ES" dirty="0"/>
              <a:t>. </a:t>
            </a:r>
          </a:p>
          <a:p>
            <a:pPr lvl="0"/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consequat</a:t>
            </a:r>
            <a:r>
              <a:rPr lang="es-ES" dirty="0"/>
              <a:t> dolor </a:t>
            </a:r>
            <a:r>
              <a:rPr lang="es-ES" dirty="0" err="1"/>
              <a:t>nec</a:t>
            </a:r>
            <a:r>
              <a:rPr lang="es-ES" dirty="0"/>
              <a:t> </a:t>
            </a:r>
            <a:r>
              <a:rPr lang="es-ES" dirty="0" err="1"/>
              <a:t>lectus</a:t>
            </a:r>
            <a:r>
              <a:rPr lang="es-ES" dirty="0"/>
              <a:t> lacinia </a:t>
            </a:r>
            <a:r>
              <a:rPr lang="es-ES" dirty="0" err="1"/>
              <a:t>viverra</a:t>
            </a:r>
            <a:r>
              <a:rPr lang="es-ES" dirty="0"/>
              <a:t>. </a:t>
            </a:r>
          </a:p>
          <a:p>
            <a:pPr lvl="0"/>
            <a:endParaRPr lang="es-ES" dirty="0"/>
          </a:p>
          <a:p>
            <a:pPr lvl="0"/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A057FA3-CA5C-43D2-B9A9-EDE00E9D65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80" y="6356350"/>
            <a:ext cx="2743200" cy="365125"/>
          </a:xfrm>
        </p:spPr>
        <p:txBody>
          <a:bodyPr/>
          <a:lstStyle/>
          <a:p>
            <a:fld id="{7087B4BE-3488-465F-B24E-31A4E8B7B3B3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xmlns="" id="{81491AB5-0593-4D5C-A0B3-60934A35EB9D}"/>
              </a:ext>
            </a:extLst>
          </p:cNvPr>
          <p:cNvSpPr/>
          <p:nvPr userDrawn="1"/>
        </p:nvSpPr>
        <p:spPr>
          <a:xfrm flipV="1">
            <a:off x="11493141" y="6309320"/>
            <a:ext cx="698859" cy="573847"/>
          </a:xfrm>
          <a:custGeom>
            <a:avLst/>
            <a:gdLst>
              <a:gd name="connsiteX0" fmla="*/ 358133 w 698859"/>
              <a:gd name="connsiteY0" fmla="*/ 0 h 573847"/>
              <a:gd name="connsiteX1" fmla="*/ 698859 w 698859"/>
              <a:gd name="connsiteY1" fmla="*/ 0 h 573847"/>
              <a:gd name="connsiteX2" fmla="*/ 698859 w 698859"/>
              <a:gd name="connsiteY2" fmla="*/ 572452 h 573847"/>
              <a:gd name="connsiteX3" fmla="*/ 0 w 698859"/>
              <a:gd name="connsiteY3" fmla="*/ 573847 h 57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859" h="573847">
                <a:moveTo>
                  <a:pt x="358133" y="0"/>
                </a:moveTo>
                <a:lnTo>
                  <a:pt x="698859" y="0"/>
                </a:lnTo>
                <a:lnTo>
                  <a:pt x="698859" y="572452"/>
                </a:lnTo>
                <a:lnTo>
                  <a:pt x="0" y="57384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36524BC3-4D62-414D-8B9F-DC0CB45E7F8E}"/>
              </a:ext>
            </a:extLst>
          </p:cNvPr>
          <p:cNvSpPr/>
          <p:nvPr userDrawn="1"/>
        </p:nvSpPr>
        <p:spPr>
          <a:xfrm>
            <a:off x="335360" y="0"/>
            <a:ext cx="1098958" cy="13422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900" spc="300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B50480-F6FE-402A-9925-A55D1B213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7803" y="6394986"/>
            <a:ext cx="794197" cy="365125"/>
          </a:xfrm>
        </p:spPr>
        <p:txBody>
          <a:bodyPr/>
          <a:lstStyle/>
          <a:p>
            <a:fld id="{7083EA53-85BC-42FD-ADB8-61BF38A9640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9" name="Marcador de posición de imagen 18">
            <a:extLst>
              <a:ext uri="{FF2B5EF4-FFF2-40B4-BE49-F238E27FC236}">
                <a16:creationId xmlns:a16="http://schemas.microsoft.com/office/drawing/2014/main" xmlns="" id="{FDB27014-7A9A-43BB-B902-578B926556D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7323" y="1700571"/>
            <a:ext cx="2884867" cy="287143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/>
          <a:lstStyle/>
          <a:p>
            <a:endParaRPr lang="es-MX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xmlns="" id="{B6CA555A-6B21-4A53-9CC9-FA776E5310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1756" y="4797425"/>
            <a:ext cx="2879725" cy="86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1" cap="all" baseline="0"/>
            </a:lvl1pPr>
          </a:lstStyle>
          <a:p>
            <a:pPr lvl="0"/>
            <a:r>
              <a:rPr lang="es-ES" dirty="0"/>
              <a:t>Haga clic para agregar nombre</a:t>
            </a:r>
          </a:p>
          <a:p>
            <a:pPr lvl="0"/>
            <a:r>
              <a:rPr lang="es-ES" dirty="0"/>
              <a:t>Y descripción</a:t>
            </a:r>
            <a:endParaRPr lang="es-MX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F22772D2-1C40-4498-A5E1-24FD0A0EF4A3}"/>
              </a:ext>
            </a:extLst>
          </p:cNvPr>
          <p:cNvSpPr txBox="1"/>
          <p:nvPr userDrawn="1"/>
        </p:nvSpPr>
        <p:spPr>
          <a:xfrm>
            <a:off x="5083448" y="6457355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FEDEE1DD-D2A5-4646-B71E-0515BEAC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1" y="365125"/>
            <a:ext cx="10801200" cy="106100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pic>
        <p:nvPicPr>
          <p:cNvPr id="17" name="1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356" y="332656"/>
            <a:ext cx="68956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36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>
        <p:tmplLst>
          <p:tmpl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1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67D4C04-2BC6-4330-8F89-A2DBF612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6" y="4509120"/>
            <a:ext cx="5765074" cy="1800200"/>
          </a:xfrm>
        </p:spPr>
        <p:txBody>
          <a:bodyPr numCol="1" spcCol="14400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0"/>
            <a:endParaRPr lang="es-ES" dirty="0"/>
          </a:p>
          <a:p>
            <a:pPr lvl="0"/>
            <a:endParaRPr lang="es-ES" dirty="0"/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xmlns="" id="{81491AB5-0593-4D5C-A0B3-60934A35EB9D}"/>
              </a:ext>
            </a:extLst>
          </p:cNvPr>
          <p:cNvSpPr/>
          <p:nvPr userDrawn="1"/>
        </p:nvSpPr>
        <p:spPr>
          <a:xfrm flipV="1">
            <a:off x="11493141" y="6309320"/>
            <a:ext cx="698859" cy="573847"/>
          </a:xfrm>
          <a:custGeom>
            <a:avLst/>
            <a:gdLst>
              <a:gd name="connsiteX0" fmla="*/ 358133 w 698859"/>
              <a:gd name="connsiteY0" fmla="*/ 0 h 573847"/>
              <a:gd name="connsiteX1" fmla="*/ 698859 w 698859"/>
              <a:gd name="connsiteY1" fmla="*/ 0 h 573847"/>
              <a:gd name="connsiteX2" fmla="*/ 698859 w 698859"/>
              <a:gd name="connsiteY2" fmla="*/ 572452 h 573847"/>
              <a:gd name="connsiteX3" fmla="*/ 0 w 698859"/>
              <a:gd name="connsiteY3" fmla="*/ 573847 h 57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859" h="573847">
                <a:moveTo>
                  <a:pt x="358133" y="0"/>
                </a:moveTo>
                <a:lnTo>
                  <a:pt x="698859" y="0"/>
                </a:lnTo>
                <a:lnTo>
                  <a:pt x="698859" y="572452"/>
                </a:lnTo>
                <a:lnTo>
                  <a:pt x="0" y="57384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36524BC3-4D62-414D-8B9F-DC0CB45E7F8E}"/>
              </a:ext>
            </a:extLst>
          </p:cNvPr>
          <p:cNvSpPr/>
          <p:nvPr userDrawn="1"/>
        </p:nvSpPr>
        <p:spPr>
          <a:xfrm>
            <a:off x="407368" y="0"/>
            <a:ext cx="1098958" cy="13422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900" spc="300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B50480-F6FE-402A-9925-A55D1B213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7803" y="6394986"/>
            <a:ext cx="794197" cy="365125"/>
          </a:xfrm>
        </p:spPr>
        <p:txBody>
          <a:bodyPr/>
          <a:lstStyle/>
          <a:p>
            <a:fld id="{7083EA53-85BC-42FD-ADB8-61BF38A9640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9" name="Marcador de posición de imagen 18">
            <a:extLst>
              <a:ext uri="{FF2B5EF4-FFF2-40B4-BE49-F238E27FC236}">
                <a16:creationId xmlns:a16="http://schemas.microsoft.com/office/drawing/2014/main" xmlns="" id="{FDB27014-7A9A-43BB-B902-578B926556D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360" y="1844824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xmlns="" id="{B6CA555A-6B21-4A53-9CC9-FA776E5310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5359" y="3429000"/>
            <a:ext cx="1440161" cy="86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 b="1" cap="all" baseline="0"/>
            </a:lvl1pPr>
          </a:lstStyle>
          <a:p>
            <a:pPr lvl="0"/>
            <a:r>
              <a:rPr lang="es-ES" dirty="0"/>
              <a:t>Haga clic para agregar nombre</a:t>
            </a:r>
          </a:p>
          <a:p>
            <a:pPr lvl="0"/>
            <a:r>
              <a:rPr lang="es-ES" dirty="0"/>
              <a:t>Y descripción</a:t>
            </a:r>
            <a:endParaRPr lang="es-MX" dirty="0"/>
          </a:p>
        </p:txBody>
      </p:sp>
      <p:sp>
        <p:nvSpPr>
          <p:cNvPr id="18" name="Marcador de posición de imagen 18">
            <a:extLst>
              <a:ext uri="{FF2B5EF4-FFF2-40B4-BE49-F238E27FC236}">
                <a16:creationId xmlns:a16="http://schemas.microsoft.com/office/drawing/2014/main" xmlns="" id="{60BB1ACE-814C-4517-9780-3EBA2B8C76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991543" y="1844824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20" name="Marcador de texto 22">
            <a:extLst>
              <a:ext uri="{FF2B5EF4-FFF2-40B4-BE49-F238E27FC236}">
                <a16:creationId xmlns:a16="http://schemas.microsoft.com/office/drawing/2014/main" xmlns="" id="{46174395-8A91-4CB8-9184-D51343D9C2B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81088" y="3429000"/>
            <a:ext cx="1450616" cy="86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 b="1" cap="all" baseline="0"/>
            </a:lvl1pPr>
          </a:lstStyle>
          <a:p>
            <a:pPr lvl="0"/>
            <a:r>
              <a:rPr lang="es-ES" dirty="0"/>
              <a:t>Haga clic para agregar nombre</a:t>
            </a:r>
          </a:p>
          <a:p>
            <a:pPr lvl="0"/>
            <a:r>
              <a:rPr lang="es-ES" dirty="0"/>
              <a:t>Y descripción</a:t>
            </a:r>
            <a:endParaRPr lang="es-MX" dirty="0"/>
          </a:p>
        </p:txBody>
      </p:sp>
      <p:sp>
        <p:nvSpPr>
          <p:cNvPr id="21" name="Marcador de posición de imagen 18">
            <a:extLst>
              <a:ext uri="{FF2B5EF4-FFF2-40B4-BE49-F238E27FC236}">
                <a16:creationId xmlns:a16="http://schemas.microsoft.com/office/drawing/2014/main" xmlns="" id="{AB39C08D-9F25-4652-A181-70C433D70AE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50671" y="3861048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22" name="Marcador de texto 22">
            <a:extLst>
              <a:ext uri="{FF2B5EF4-FFF2-40B4-BE49-F238E27FC236}">
                <a16:creationId xmlns:a16="http://schemas.microsoft.com/office/drawing/2014/main" xmlns="" id="{6F53B8E8-1ED0-488B-9924-9F0E782A048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40216" y="5445224"/>
            <a:ext cx="1450616" cy="86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 b="1" cap="all" baseline="0"/>
            </a:lvl1pPr>
          </a:lstStyle>
          <a:p>
            <a:pPr lvl="0"/>
            <a:r>
              <a:rPr lang="es-ES" dirty="0"/>
              <a:t>Haga clic para agregar nombre</a:t>
            </a:r>
          </a:p>
          <a:p>
            <a:pPr lvl="0"/>
            <a:r>
              <a:rPr lang="es-ES" dirty="0"/>
              <a:t>Y descripción</a:t>
            </a:r>
            <a:endParaRPr lang="es-MX" dirty="0"/>
          </a:p>
        </p:txBody>
      </p:sp>
      <p:sp>
        <p:nvSpPr>
          <p:cNvPr id="24" name="Marcador de posición de imagen 18">
            <a:extLst>
              <a:ext uri="{FF2B5EF4-FFF2-40B4-BE49-F238E27FC236}">
                <a16:creationId xmlns:a16="http://schemas.microsoft.com/office/drawing/2014/main" xmlns="" id="{16D79FA0-8E1B-4052-A58E-F5EFB2D6866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696400" y="3861048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25" name="Marcador de texto 22">
            <a:extLst>
              <a:ext uri="{FF2B5EF4-FFF2-40B4-BE49-F238E27FC236}">
                <a16:creationId xmlns:a16="http://schemas.microsoft.com/office/drawing/2014/main" xmlns="" id="{7967D753-13C7-4FCB-9014-D6E1C5748B0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85945" y="5445224"/>
            <a:ext cx="1450616" cy="86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 b="1" cap="all" baseline="0"/>
            </a:lvl1pPr>
          </a:lstStyle>
          <a:p>
            <a:pPr lvl="0"/>
            <a:r>
              <a:rPr lang="es-ES" dirty="0"/>
              <a:t>Haga clic para agregar nombre</a:t>
            </a:r>
          </a:p>
          <a:p>
            <a:pPr lvl="0"/>
            <a:r>
              <a:rPr lang="es-ES" dirty="0"/>
              <a:t>Y descripción</a:t>
            </a:r>
            <a:endParaRPr lang="es-MX" dirty="0"/>
          </a:p>
        </p:txBody>
      </p:sp>
      <p:sp>
        <p:nvSpPr>
          <p:cNvPr id="26" name="Marcador de contenido 2">
            <a:extLst>
              <a:ext uri="{FF2B5EF4-FFF2-40B4-BE49-F238E27FC236}">
                <a16:creationId xmlns:a16="http://schemas.microsoft.com/office/drawing/2014/main" xmlns="" id="{C7D65606-5B59-42E4-8294-798635D6523A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5375920" y="1844824"/>
            <a:ext cx="5760640" cy="1872208"/>
          </a:xfrm>
        </p:spPr>
        <p:txBody>
          <a:bodyPr numCol="2" spcCol="14400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0"/>
            <a:endParaRPr lang="es-ES" dirty="0"/>
          </a:p>
          <a:p>
            <a:pPr lvl="0"/>
            <a:endParaRPr lang="es-ES" dirty="0"/>
          </a:p>
        </p:txBody>
      </p:sp>
      <p:sp>
        <p:nvSpPr>
          <p:cNvPr id="28" name="Marcador de posición de imagen 18">
            <a:extLst>
              <a:ext uri="{FF2B5EF4-FFF2-40B4-BE49-F238E27FC236}">
                <a16:creationId xmlns:a16="http://schemas.microsoft.com/office/drawing/2014/main" xmlns="" id="{93617220-567F-4112-94EC-39BA1105BF2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47728" y="1844824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29" name="Marcador de texto 22">
            <a:extLst>
              <a:ext uri="{FF2B5EF4-FFF2-40B4-BE49-F238E27FC236}">
                <a16:creationId xmlns:a16="http://schemas.microsoft.com/office/drawing/2014/main" xmlns="" id="{3FFBCC9D-BB9F-4545-AC9A-30094831913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37273" y="3429000"/>
            <a:ext cx="1450616" cy="86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 b="1" cap="all" baseline="0"/>
            </a:lvl1pPr>
          </a:lstStyle>
          <a:p>
            <a:pPr lvl="0"/>
            <a:r>
              <a:rPr lang="es-ES" dirty="0"/>
              <a:t>Haga clic para agregar nombre</a:t>
            </a:r>
          </a:p>
          <a:p>
            <a:pPr lvl="0"/>
            <a:r>
              <a:rPr lang="es-ES" dirty="0"/>
              <a:t>Y descripción</a:t>
            </a:r>
            <a:endParaRPr lang="es-MX" dirty="0"/>
          </a:p>
        </p:txBody>
      </p:sp>
      <p:sp>
        <p:nvSpPr>
          <p:cNvPr id="30" name="Marcador de posición de imagen 18">
            <a:extLst>
              <a:ext uri="{FF2B5EF4-FFF2-40B4-BE49-F238E27FC236}">
                <a16:creationId xmlns:a16="http://schemas.microsoft.com/office/drawing/2014/main" xmlns="" id="{27E02FC2-C5A5-4706-B75B-2691F38EA70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384031" y="3861048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31" name="Marcador de texto 22">
            <a:extLst>
              <a:ext uri="{FF2B5EF4-FFF2-40B4-BE49-F238E27FC236}">
                <a16:creationId xmlns:a16="http://schemas.microsoft.com/office/drawing/2014/main" xmlns="" id="{89A5A088-5564-4DF2-9609-07106B04EF5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73576" y="5445224"/>
            <a:ext cx="1450616" cy="86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 b="1" cap="all" baseline="0"/>
            </a:lvl1pPr>
          </a:lstStyle>
          <a:p>
            <a:pPr lvl="0"/>
            <a:r>
              <a:rPr lang="es-ES" dirty="0"/>
              <a:t>Haga clic para agregar nombre</a:t>
            </a:r>
          </a:p>
          <a:p>
            <a:pPr lvl="0"/>
            <a:r>
              <a:rPr lang="es-ES" dirty="0"/>
              <a:t>Y descripción</a:t>
            </a:r>
            <a:endParaRPr lang="es-MX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xmlns="" id="{260D1DF9-D07F-4E78-BF1B-9C7F163B6EA8}"/>
              </a:ext>
            </a:extLst>
          </p:cNvPr>
          <p:cNvSpPr txBox="1"/>
          <p:nvPr userDrawn="1"/>
        </p:nvSpPr>
        <p:spPr>
          <a:xfrm>
            <a:off x="5083448" y="6457355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34" name="Título 6">
            <a:extLst>
              <a:ext uri="{FF2B5EF4-FFF2-40B4-BE49-F238E27FC236}">
                <a16:creationId xmlns:a16="http://schemas.microsoft.com/office/drawing/2014/main" xmlns="" id="{8CE29ACC-7A15-4677-ACF2-F9D2AF59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1" y="365125"/>
            <a:ext cx="10801200" cy="106100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pic>
        <p:nvPicPr>
          <p:cNvPr id="32" name="31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356" y="332656"/>
            <a:ext cx="68956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533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21" grpId="0" animBg="1"/>
      <p:bldP spid="24" grpId="0" animBg="1"/>
      <p:bldP spid="28" grpId="0" animBg="1"/>
      <p:bldP spid="30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C7A0D15-38DF-4E6E-8140-E437EA011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4BE-3488-465F-B24E-31A4E8B7B3B3}" type="datetimeFigureOut">
              <a:rPr lang="es-MX" smtClean="0"/>
              <a:t>17/06/2020</a:t>
            </a:fld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8B952B21-482C-4D6A-A213-7A7CC391C7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alphaModFix amt="20000"/>
          </a:blip>
          <a:stretch>
            <a:fillRect/>
          </a:stretch>
        </p:blipFill>
        <p:spPr>
          <a:xfrm>
            <a:off x="-1104800" y="1124744"/>
            <a:ext cx="6858000" cy="6858000"/>
          </a:xfrm>
          <a:prstGeom prst="rect">
            <a:avLst/>
          </a:prstGeom>
        </p:spPr>
      </p:pic>
      <p:sp>
        <p:nvSpPr>
          <p:cNvPr id="7" name="Marcador de texto 3">
            <a:extLst>
              <a:ext uri="{FF2B5EF4-FFF2-40B4-BE49-F238E27FC236}">
                <a16:creationId xmlns:a16="http://schemas.microsoft.com/office/drawing/2014/main" xmlns="" id="{00DFAADD-794C-4330-B275-5B8A3F99C9A0}"/>
              </a:ext>
            </a:extLst>
          </p:cNvPr>
          <p:cNvSpPr txBox="1">
            <a:spLocks/>
          </p:cNvSpPr>
          <p:nvPr userDrawn="1"/>
        </p:nvSpPr>
        <p:spPr>
          <a:xfrm>
            <a:off x="263352" y="3156781"/>
            <a:ext cx="1584176" cy="416235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/>
              <a:t>Duis id interdum nisl</a:t>
            </a:r>
            <a:endParaRPr lang="es-MX" sz="1050" b="1" dirty="0"/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xmlns="" id="{4E256639-F93B-4AA9-81BA-51AA8DD5B79A}"/>
              </a:ext>
            </a:extLst>
          </p:cNvPr>
          <p:cNvSpPr txBox="1">
            <a:spLocks/>
          </p:cNvSpPr>
          <p:nvPr userDrawn="1"/>
        </p:nvSpPr>
        <p:spPr>
          <a:xfrm>
            <a:off x="1991544" y="3156781"/>
            <a:ext cx="1584176" cy="41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 dirty="0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 dirty="0" err="1"/>
              <a:t>Duis</a:t>
            </a:r>
            <a:r>
              <a:rPr lang="es-MX" sz="1050" dirty="0"/>
              <a:t> id </a:t>
            </a:r>
            <a:r>
              <a:rPr lang="es-MX" sz="1050" dirty="0" err="1"/>
              <a:t>interdum</a:t>
            </a:r>
            <a:r>
              <a:rPr lang="es-MX" sz="1050" dirty="0"/>
              <a:t> </a:t>
            </a:r>
            <a:r>
              <a:rPr lang="es-MX" sz="1050" dirty="0" err="1"/>
              <a:t>nisl</a:t>
            </a:r>
            <a:endParaRPr lang="es-MX" sz="1050" b="1" dirty="0"/>
          </a:p>
        </p:txBody>
      </p:sp>
      <p:sp>
        <p:nvSpPr>
          <p:cNvPr id="12" name="Marcador de texto 3">
            <a:extLst>
              <a:ext uri="{FF2B5EF4-FFF2-40B4-BE49-F238E27FC236}">
                <a16:creationId xmlns:a16="http://schemas.microsoft.com/office/drawing/2014/main" xmlns="" id="{F304CE4E-BDE5-4BE1-A8E7-7B1DE14DF181}"/>
              </a:ext>
            </a:extLst>
          </p:cNvPr>
          <p:cNvSpPr txBox="1">
            <a:spLocks/>
          </p:cNvSpPr>
          <p:nvPr userDrawn="1"/>
        </p:nvSpPr>
        <p:spPr>
          <a:xfrm>
            <a:off x="3863752" y="3156781"/>
            <a:ext cx="1584176" cy="41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/>
              <a:t>Duis id interdum nisl</a:t>
            </a:r>
            <a:endParaRPr lang="es-MX" sz="1050" b="1" dirty="0"/>
          </a:p>
        </p:txBody>
      </p:sp>
      <p:sp>
        <p:nvSpPr>
          <p:cNvPr id="13" name="Marcador de texto 3">
            <a:extLst>
              <a:ext uri="{FF2B5EF4-FFF2-40B4-BE49-F238E27FC236}">
                <a16:creationId xmlns:a16="http://schemas.microsoft.com/office/drawing/2014/main" xmlns="" id="{611D2C95-C1EB-4051-BD1B-BE41220F21FC}"/>
              </a:ext>
            </a:extLst>
          </p:cNvPr>
          <p:cNvSpPr txBox="1">
            <a:spLocks/>
          </p:cNvSpPr>
          <p:nvPr userDrawn="1"/>
        </p:nvSpPr>
        <p:spPr>
          <a:xfrm>
            <a:off x="5591944" y="3156781"/>
            <a:ext cx="1584176" cy="41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 dirty="0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 dirty="0" err="1"/>
              <a:t>Duis</a:t>
            </a:r>
            <a:r>
              <a:rPr lang="es-MX" sz="1050" dirty="0"/>
              <a:t> id </a:t>
            </a:r>
            <a:r>
              <a:rPr lang="es-MX" sz="1050" dirty="0" err="1"/>
              <a:t>interdum</a:t>
            </a:r>
            <a:r>
              <a:rPr lang="es-MX" sz="1050" dirty="0"/>
              <a:t> </a:t>
            </a:r>
            <a:r>
              <a:rPr lang="es-MX" sz="1050" dirty="0" err="1"/>
              <a:t>nisl</a:t>
            </a:r>
            <a:endParaRPr lang="es-MX" sz="1050" b="1" dirty="0"/>
          </a:p>
        </p:txBody>
      </p:sp>
      <p:sp>
        <p:nvSpPr>
          <p:cNvPr id="16" name="Marcador de texto 3">
            <a:extLst>
              <a:ext uri="{FF2B5EF4-FFF2-40B4-BE49-F238E27FC236}">
                <a16:creationId xmlns:a16="http://schemas.microsoft.com/office/drawing/2014/main" xmlns="" id="{CF39F6AC-A869-47BB-A84A-6FF61E3E4520}"/>
              </a:ext>
            </a:extLst>
          </p:cNvPr>
          <p:cNvSpPr txBox="1">
            <a:spLocks/>
          </p:cNvSpPr>
          <p:nvPr userDrawn="1"/>
        </p:nvSpPr>
        <p:spPr>
          <a:xfrm>
            <a:off x="7464549" y="3156781"/>
            <a:ext cx="1584176" cy="41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/>
              <a:t>Duis id interdum nisl</a:t>
            </a:r>
            <a:endParaRPr lang="es-MX" sz="1050" b="1" dirty="0"/>
          </a:p>
        </p:txBody>
      </p:sp>
      <p:sp>
        <p:nvSpPr>
          <p:cNvPr id="17" name="Marcador de texto 3">
            <a:extLst>
              <a:ext uri="{FF2B5EF4-FFF2-40B4-BE49-F238E27FC236}">
                <a16:creationId xmlns:a16="http://schemas.microsoft.com/office/drawing/2014/main" xmlns="" id="{5251D99E-24B6-43A1-95DD-DBE98DE839BF}"/>
              </a:ext>
            </a:extLst>
          </p:cNvPr>
          <p:cNvSpPr txBox="1">
            <a:spLocks/>
          </p:cNvSpPr>
          <p:nvPr userDrawn="1"/>
        </p:nvSpPr>
        <p:spPr>
          <a:xfrm>
            <a:off x="9192741" y="3156781"/>
            <a:ext cx="1584176" cy="41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 dirty="0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 dirty="0" err="1"/>
              <a:t>Duis</a:t>
            </a:r>
            <a:r>
              <a:rPr lang="es-MX" sz="1050" dirty="0"/>
              <a:t> id </a:t>
            </a:r>
            <a:r>
              <a:rPr lang="es-MX" sz="1050" dirty="0" err="1"/>
              <a:t>interdum</a:t>
            </a:r>
            <a:r>
              <a:rPr lang="es-MX" sz="1050" dirty="0"/>
              <a:t> </a:t>
            </a:r>
            <a:r>
              <a:rPr lang="es-MX" sz="1050" dirty="0" err="1"/>
              <a:t>nisl</a:t>
            </a:r>
            <a:endParaRPr lang="es-MX" sz="1050" b="1" dirty="0"/>
          </a:p>
        </p:txBody>
      </p:sp>
      <p:sp>
        <p:nvSpPr>
          <p:cNvPr id="20" name="Marcador de texto 3">
            <a:extLst>
              <a:ext uri="{FF2B5EF4-FFF2-40B4-BE49-F238E27FC236}">
                <a16:creationId xmlns:a16="http://schemas.microsoft.com/office/drawing/2014/main" xmlns="" id="{96761A02-A935-4C24-AF96-6739E0112EBF}"/>
              </a:ext>
            </a:extLst>
          </p:cNvPr>
          <p:cNvSpPr txBox="1">
            <a:spLocks/>
          </p:cNvSpPr>
          <p:nvPr userDrawn="1"/>
        </p:nvSpPr>
        <p:spPr>
          <a:xfrm>
            <a:off x="263352" y="5389029"/>
            <a:ext cx="1584176" cy="41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/>
              <a:t>Duis id interdum nisl</a:t>
            </a:r>
            <a:endParaRPr lang="es-MX" sz="1050" b="1" dirty="0"/>
          </a:p>
        </p:txBody>
      </p:sp>
      <p:sp>
        <p:nvSpPr>
          <p:cNvPr id="21" name="Marcador de texto 3">
            <a:extLst>
              <a:ext uri="{FF2B5EF4-FFF2-40B4-BE49-F238E27FC236}">
                <a16:creationId xmlns:a16="http://schemas.microsoft.com/office/drawing/2014/main" xmlns="" id="{8D8F53A2-F656-4079-A0C1-9A289FE649B5}"/>
              </a:ext>
            </a:extLst>
          </p:cNvPr>
          <p:cNvSpPr txBox="1">
            <a:spLocks/>
          </p:cNvSpPr>
          <p:nvPr userDrawn="1"/>
        </p:nvSpPr>
        <p:spPr>
          <a:xfrm>
            <a:off x="1991544" y="5389029"/>
            <a:ext cx="1584176" cy="41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 dirty="0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 dirty="0" err="1"/>
              <a:t>Duis</a:t>
            </a:r>
            <a:r>
              <a:rPr lang="es-MX" sz="1050" dirty="0"/>
              <a:t> id </a:t>
            </a:r>
            <a:r>
              <a:rPr lang="es-MX" sz="1050" dirty="0" err="1"/>
              <a:t>interdum</a:t>
            </a:r>
            <a:r>
              <a:rPr lang="es-MX" sz="1050" dirty="0"/>
              <a:t> </a:t>
            </a:r>
            <a:r>
              <a:rPr lang="es-MX" sz="1050" dirty="0" err="1"/>
              <a:t>nisl</a:t>
            </a:r>
            <a:endParaRPr lang="es-MX" sz="1050" b="1" dirty="0"/>
          </a:p>
        </p:txBody>
      </p:sp>
      <p:sp>
        <p:nvSpPr>
          <p:cNvPr id="24" name="Marcador de texto 3">
            <a:extLst>
              <a:ext uri="{FF2B5EF4-FFF2-40B4-BE49-F238E27FC236}">
                <a16:creationId xmlns:a16="http://schemas.microsoft.com/office/drawing/2014/main" xmlns="" id="{A0D695FB-D3AC-409F-B8B7-00F28A924C4E}"/>
              </a:ext>
            </a:extLst>
          </p:cNvPr>
          <p:cNvSpPr txBox="1">
            <a:spLocks/>
          </p:cNvSpPr>
          <p:nvPr userDrawn="1"/>
        </p:nvSpPr>
        <p:spPr>
          <a:xfrm>
            <a:off x="3863752" y="5389029"/>
            <a:ext cx="1584176" cy="41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/>
              <a:t>Duis id interdum nisl</a:t>
            </a:r>
            <a:endParaRPr lang="es-MX" sz="1050" b="1" dirty="0"/>
          </a:p>
        </p:txBody>
      </p:sp>
      <p:sp>
        <p:nvSpPr>
          <p:cNvPr id="25" name="Marcador de texto 3">
            <a:extLst>
              <a:ext uri="{FF2B5EF4-FFF2-40B4-BE49-F238E27FC236}">
                <a16:creationId xmlns:a16="http://schemas.microsoft.com/office/drawing/2014/main" xmlns="" id="{F15190E1-130B-47B8-8217-BB62637FDBE0}"/>
              </a:ext>
            </a:extLst>
          </p:cNvPr>
          <p:cNvSpPr txBox="1">
            <a:spLocks/>
          </p:cNvSpPr>
          <p:nvPr userDrawn="1"/>
        </p:nvSpPr>
        <p:spPr>
          <a:xfrm>
            <a:off x="5591944" y="5389029"/>
            <a:ext cx="1584176" cy="416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100" b="1" dirty="0"/>
              <a:t>MAURIS ELEMENTUM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MX" sz="1050" dirty="0" err="1"/>
              <a:t>Duis</a:t>
            </a:r>
            <a:r>
              <a:rPr lang="es-MX" sz="1050" dirty="0"/>
              <a:t> id </a:t>
            </a:r>
            <a:r>
              <a:rPr lang="es-MX" sz="1050" dirty="0" err="1"/>
              <a:t>interdum</a:t>
            </a:r>
            <a:r>
              <a:rPr lang="es-MX" sz="1050" dirty="0"/>
              <a:t> </a:t>
            </a:r>
            <a:r>
              <a:rPr lang="es-MX" sz="1050" dirty="0" err="1"/>
              <a:t>nisl</a:t>
            </a:r>
            <a:endParaRPr lang="es-MX" sz="1050" b="1" dirty="0"/>
          </a:p>
        </p:txBody>
      </p:sp>
      <p:sp>
        <p:nvSpPr>
          <p:cNvPr id="28" name="Marcador de posición de imagen 18">
            <a:extLst>
              <a:ext uri="{FF2B5EF4-FFF2-40B4-BE49-F238E27FC236}">
                <a16:creationId xmlns:a16="http://schemas.microsoft.com/office/drawing/2014/main" xmlns="" id="{D5C2B4EF-70C2-4C7E-8BC2-1B94571418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360" y="1556792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29" name="Marcador de posición de imagen 18">
            <a:extLst>
              <a:ext uri="{FF2B5EF4-FFF2-40B4-BE49-F238E27FC236}">
                <a16:creationId xmlns:a16="http://schemas.microsoft.com/office/drawing/2014/main" xmlns="" id="{1B8E5B67-8CC0-4795-9760-952B6F92934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35560" y="1556792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30" name="Marcador de posición de imagen 18">
            <a:extLst>
              <a:ext uri="{FF2B5EF4-FFF2-40B4-BE49-F238E27FC236}">
                <a16:creationId xmlns:a16="http://schemas.microsoft.com/office/drawing/2014/main" xmlns="" id="{BF403B8D-B714-4AFB-BB9F-6D98065654A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935760" y="1556792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31" name="Marcador de posición de imagen 18">
            <a:extLst>
              <a:ext uri="{FF2B5EF4-FFF2-40B4-BE49-F238E27FC236}">
                <a16:creationId xmlns:a16="http://schemas.microsoft.com/office/drawing/2014/main" xmlns="" id="{BDD6BC90-D35F-4FAD-AE18-0DDB7E954B8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35960" y="1556792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32" name="Marcador de posición de imagen 18">
            <a:extLst>
              <a:ext uri="{FF2B5EF4-FFF2-40B4-BE49-F238E27FC236}">
                <a16:creationId xmlns:a16="http://schemas.microsoft.com/office/drawing/2014/main" xmlns="" id="{8935E73B-5BE4-45A6-8BD7-338F648BD5A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536160" y="1556792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33" name="Marcador de posición de imagen 18">
            <a:extLst>
              <a:ext uri="{FF2B5EF4-FFF2-40B4-BE49-F238E27FC236}">
                <a16:creationId xmlns:a16="http://schemas.microsoft.com/office/drawing/2014/main" xmlns="" id="{8E56BCC4-DD05-4419-839A-44C2154E43B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264352" y="1556792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34" name="Marcador de posición de imagen 18">
            <a:extLst>
              <a:ext uri="{FF2B5EF4-FFF2-40B4-BE49-F238E27FC236}">
                <a16:creationId xmlns:a16="http://schemas.microsoft.com/office/drawing/2014/main" xmlns="" id="{68E3CF9B-7414-414A-8B63-901AF5A6542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5360" y="3789040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35" name="Marcador de posición de imagen 18">
            <a:extLst>
              <a:ext uri="{FF2B5EF4-FFF2-40B4-BE49-F238E27FC236}">
                <a16:creationId xmlns:a16="http://schemas.microsoft.com/office/drawing/2014/main" xmlns="" id="{9317E716-BEE7-4457-8CE2-92C7A28F465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135560" y="3789040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36" name="Marcador de posición de imagen 18">
            <a:extLst>
              <a:ext uri="{FF2B5EF4-FFF2-40B4-BE49-F238E27FC236}">
                <a16:creationId xmlns:a16="http://schemas.microsoft.com/office/drawing/2014/main" xmlns="" id="{52AF02CD-D013-4080-A342-C0A9176EFFB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935760" y="3789040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37" name="Marcador de posición de imagen 18">
            <a:extLst>
              <a:ext uri="{FF2B5EF4-FFF2-40B4-BE49-F238E27FC236}">
                <a16:creationId xmlns:a16="http://schemas.microsoft.com/office/drawing/2014/main" xmlns="" id="{61DBE1E3-21D6-424D-914E-245F9E415FF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735960" y="3789040"/>
            <a:ext cx="1440000" cy="1440160"/>
          </a:xfrm>
          <a:solidFill>
            <a:schemeClr val="lt1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1143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s-MX" dirty="0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xmlns="" id="{5D589365-B570-4F01-9BB8-FAB66701718B}"/>
              </a:ext>
            </a:extLst>
          </p:cNvPr>
          <p:cNvSpPr/>
          <p:nvPr userDrawn="1"/>
        </p:nvSpPr>
        <p:spPr>
          <a:xfrm>
            <a:off x="407368" y="0"/>
            <a:ext cx="1098958" cy="13422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900" spc="300" dirty="0"/>
          </a:p>
        </p:txBody>
      </p:sp>
      <p:sp>
        <p:nvSpPr>
          <p:cNvPr id="44" name="Forma libre: forma 43">
            <a:extLst>
              <a:ext uri="{FF2B5EF4-FFF2-40B4-BE49-F238E27FC236}">
                <a16:creationId xmlns:a16="http://schemas.microsoft.com/office/drawing/2014/main" xmlns="" id="{0C4B8EE6-10EB-4D73-BA75-3EA0226C3A77}"/>
              </a:ext>
            </a:extLst>
          </p:cNvPr>
          <p:cNvSpPr/>
          <p:nvPr userDrawn="1"/>
        </p:nvSpPr>
        <p:spPr>
          <a:xfrm flipV="1">
            <a:off x="11493141" y="6309320"/>
            <a:ext cx="698859" cy="573847"/>
          </a:xfrm>
          <a:custGeom>
            <a:avLst/>
            <a:gdLst>
              <a:gd name="connsiteX0" fmla="*/ 358133 w 698859"/>
              <a:gd name="connsiteY0" fmla="*/ 0 h 573847"/>
              <a:gd name="connsiteX1" fmla="*/ 698859 w 698859"/>
              <a:gd name="connsiteY1" fmla="*/ 0 h 573847"/>
              <a:gd name="connsiteX2" fmla="*/ 698859 w 698859"/>
              <a:gd name="connsiteY2" fmla="*/ 572452 h 573847"/>
              <a:gd name="connsiteX3" fmla="*/ 0 w 698859"/>
              <a:gd name="connsiteY3" fmla="*/ 573847 h 57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859" h="573847">
                <a:moveTo>
                  <a:pt x="358133" y="0"/>
                </a:moveTo>
                <a:lnTo>
                  <a:pt x="698859" y="0"/>
                </a:lnTo>
                <a:lnTo>
                  <a:pt x="698859" y="572452"/>
                </a:lnTo>
                <a:lnTo>
                  <a:pt x="0" y="57384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MX" dirty="0"/>
          </a:p>
        </p:txBody>
      </p:sp>
      <p:sp>
        <p:nvSpPr>
          <p:cNvPr id="46" name="Marcador de número de diapositiva 5">
            <a:extLst>
              <a:ext uri="{FF2B5EF4-FFF2-40B4-BE49-F238E27FC236}">
                <a16:creationId xmlns:a16="http://schemas.microsoft.com/office/drawing/2014/main" xmlns="" id="{983F2671-C209-465A-B995-D1C2F63DB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7803" y="6394986"/>
            <a:ext cx="794197" cy="365125"/>
          </a:xfrm>
        </p:spPr>
        <p:txBody>
          <a:bodyPr/>
          <a:lstStyle/>
          <a:p>
            <a:fld id="{7083EA53-85BC-42FD-ADB8-61BF38A9640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48" name="Marcador de contenido 2">
            <a:extLst>
              <a:ext uri="{FF2B5EF4-FFF2-40B4-BE49-F238E27FC236}">
                <a16:creationId xmlns:a16="http://schemas.microsoft.com/office/drawing/2014/main" xmlns="" id="{C5D0841D-42A0-46C7-A1C8-D5BBED6BAB75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7536160" y="3789040"/>
            <a:ext cx="4392488" cy="1800200"/>
          </a:xfrm>
        </p:spPr>
        <p:txBody>
          <a:bodyPr numCol="2" spcCol="14400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0"/>
            <a:endParaRPr lang="es-ES" dirty="0"/>
          </a:p>
          <a:p>
            <a:pPr lvl="0"/>
            <a:endParaRPr lang="es-ES" dirty="0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xmlns="" id="{DA263F36-EFDF-4993-8CEA-B9680CDBF761}"/>
              </a:ext>
            </a:extLst>
          </p:cNvPr>
          <p:cNvSpPr txBox="1"/>
          <p:nvPr userDrawn="1"/>
        </p:nvSpPr>
        <p:spPr>
          <a:xfrm>
            <a:off x="5083448" y="6457355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49" name="Título 6">
            <a:extLst>
              <a:ext uri="{FF2B5EF4-FFF2-40B4-BE49-F238E27FC236}">
                <a16:creationId xmlns:a16="http://schemas.microsoft.com/office/drawing/2014/main" xmlns="" id="{FB1104DB-822A-44F8-AE8F-F3D3A3EB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1" y="365125"/>
            <a:ext cx="10801200" cy="106100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pic>
        <p:nvPicPr>
          <p:cNvPr id="38" name="37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356" y="332656"/>
            <a:ext cx="68956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39820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rma libre: forma 17">
            <a:extLst>
              <a:ext uri="{FF2B5EF4-FFF2-40B4-BE49-F238E27FC236}">
                <a16:creationId xmlns:a16="http://schemas.microsoft.com/office/drawing/2014/main" xmlns="" id="{817E0E43-CA93-4825-B55A-4CCCC38B53D3}"/>
              </a:ext>
            </a:extLst>
          </p:cNvPr>
          <p:cNvSpPr/>
          <p:nvPr userDrawn="1"/>
        </p:nvSpPr>
        <p:spPr>
          <a:xfrm flipV="1">
            <a:off x="11493141" y="6309320"/>
            <a:ext cx="698859" cy="573847"/>
          </a:xfrm>
          <a:custGeom>
            <a:avLst/>
            <a:gdLst>
              <a:gd name="connsiteX0" fmla="*/ 358133 w 698859"/>
              <a:gd name="connsiteY0" fmla="*/ 0 h 573847"/>
              <a:gd name="connsiteX1" fmla="*/ 698859 w 698859"/>
              <a:gd name="connsiteY1" fmla="*/ 0 h 573847"/>
              <a:gd name="connsiteX2" fmla="*/ 698859 w 698859"/>
              <a:gd name="connsiteY2" fmla="*/ 572452 h 573847"/>
              <a:gd name="connsiteX3" fmla="*/ 0 w 698859"/>
              <a:gd name="connsiteY3" fmla="*/ 573847 h 57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859" h="573847">
                <a:moveTo>
                  <a:pt x="358133" y="0"/>
                </a:moveTo>
                <a:lnTo>
                  <a:pt x="698859" y="0"/>
                </a:lnTo>
                <a:lnTo>
                  <a:pt x="698859" y="572452"/>
                </a:lnTo>
                <a:lnTo>
                  <a:pt x="0" y="57384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MX" dirty="0"/>
          </a:p>
        </p:txBody>
      </p:sp>
      <p:sp>
        <p:nvSpPr>
          <p:cNvPr id="31" name="Marcador de número de diapositiva 5">
            <a:extLst>
              <a:ext uri="{FF2B5EF4-FFF2-40B4-BE49-F238E27FC236}">
                <a16:creationId xmlns:a16="http://schemas.microsoft.com/office/drawing/2014/main" xmlns="" id="{F64B4EF3-91F7-48F0-AAA0-72CE4AB99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7803" y="6394986"/>
            <a:ext cx="794197" cy="365125"/>
          </a:xfrm>
        </p:spPr>
        <p:txBody>
          <a:bodyPr/>
          <a:lstStyle/>
          <a:p>
            <a:fld id="{7083EA53-85BC-42FD-ADB8-61BF38A9640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34" name="Marcador de contenido 2">
            <a:extLst>
              <a:ext uri="{FF2B5EF4-FFF2-40B4-BE49-F238E27FC236}">
                <a16:creationId xmlns:a16="http://schemas.microsoft.com/office/drawing/2014/main" xmlns="" id="{D6BD82B0-015D-4A2F-91F1-C37753A931F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1336" y="1412776"/>
            <a:ext cx="3456384" cy="480131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s-ES" sz="2800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0" lvl="0"/>
            <a:r>
              <a:rPr lang="es-ES" dirty="0"/>
              <a:t>Título</a:t>
            </a:r>
          </a:p>
        </p:txBody>
      </p:sp>
      <p:sp>
        <p:nvSpPr>
          <p:cNvPr id="35" name="Marcador de contenido 2">
            <a:extLst>
              <a:ext uri="{FF2B5EF4-FFF2-40B4-BE49-F238E27FC236}">
                <a16:creationId xmlns:a16="http://schemas.microsoft.com/office/drawing/2014/main" xmlns="" id="{FB50208A-E94F-4F01-A079-142892ED6F10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4079776" y="1412776"/>
            <a:ext cx="3456384" cy="480131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s-ES" sz="2800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0" lvl="0"/>
            <a:r>
              <a:rPr lang="es-ES" dirty="0"/>
              <a:t>Título</a:t>
            </a:r>
          </a:p>
        </p:txBody>
      </p:sp>
      <p:sp>
        <p:nvSpPr>
          <p:cNvPr id="36" name="Marcador de contenido 2">
            <a:extLst>
              <a:ext uri="{FF2B5EF4-FFF2-40B4-BE49-F238E27FC236}">
                <a16:creationId xmlns:a16="http://schemas.microsoft.com/office/drawing/2014/main" xmlns="" id="{DDD1F0C2-9715-48FB-A68A-E6E06F5031BE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680176" y="1412776"/>
            <a:ext cx="3456000" cy="480131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es-ES" sz="2800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0" lvl="0"/>
            <a:r>
              <a:rPr lang="es-ES" dirty="0"/>
              <a:t>Título</a:t>
            </a:r>
          </a:p>
        </p:txBody>
      </p:sp>
      <p:sp>
        <p:nvSpPr>
          <p:cNvPr id="39" name="Marcador de contenido 2">
            <a:extLst>
              <a:ext uri="{FF2B5EF4-FFF2-40B4-BE49-F238E27FC236}">
                <a16:creationId xmlns:a16="http://schemas.microsoft.com/office/drawing/2014/main" xmlns="" id="{57882E52-1021-4654-810A-3642A7F37C36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35360" y="5057800"/>
            <a:ext cx="3456000" cy="1539552"/>
          </a:xfrm>
        </p:spPr>
        <p:txBody>
          <a:bodyPr numCol="1" spcCol="144000">
            <a:normAutofit/>
          </a:bodyPr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0"/>
            <a:endParaRPr lang="es-ES" dirty="0"/>
          </a:p>
          <a:p>
            <a:pPr lvl="0"/>
            <a:endParaRPr lang="es-ES" dirty="0"/>
          </a:p>
        </p:txBody>
      </p:sp>
      <p:sp>
        <p:nvSpPr>
          <p:cNvPr id="40" name="Marcador de contenido 2">
            <a:extLst>
              <a:ext uri="{FF2B5EF4-FFF2-40B4-BE49-F238E27FC236}">
                <a16:creationId xmlns:a16="http://schemas.microsoft.com/office/drawing/2014/main" xmlns="" id="{2DF7D5CF-2B61-471C-9CE4-E44A1B8FBAAA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4079776" y="5057800"/>
            <a:ext cx="3454521" cy="1539552"/>
          </a:xfrm>
        </p:spPr>
        <p:txBody>
          <a:bodyPr numCol="1" spcCol="144000">
            <a:normAutofit/>
          </a:bodyPr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0"/>
            <a:endParaRPr lang="es-ES" dirty="0"/>
          </a:p>
          <a:p>
            <a:pPr lvl="0"/>
            <a:endParaRPr lang="es-ES" dirty="0"/>
          </a:p>
        </p:txBody>
      </p:sp>
      <p:sp>
        <p:nvSpPr>
          <p:cNvPr id="41" name="Marcador de contenido 2">
            <a:extLst>
              <a:ext uri="{FF2B5EF4-FFF2-40B4-BE49-F238E27FC236}">
                <a16:creationId xmlns:a16="http://schemas.microsoft.com/office/drawing/2014/main" xmlns="" id="{312EFE1D-8282-42A8-8AB7-3C0DBE6A2293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7680176" y="5057800"/>
            <a:ext cx="3456384" cy="1539552"/>
          </a:xfrm>
        </p:spPr>
        <p:txBody>
          <a:bodyPr numCol="1" spcCol="144000">
            <a:normAutofit/>
          </a:bodyPr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0"/>
            <a:endParaRPr lang="es-ES" dirty="0"/>
          </a:p>
          <a:p>
            <a:pPr lvl="0"/>
            <a:endParaRPr lang="es-ES" dirty="0"/>
          </a:p>
        </p:txBody>
      </p:sp>
      <p:sp>
        <p:nvSpPr>
          <p:cNvPr id="1030" name="Marcador de gráfico 1029">
            <a:extLst>
              <a:ext uri="{FF2B5EF4-FFF2-40B4-BE49-F238E27FC236}">
                <a16:creationId xmlns:a16="http://schemas.microsoft.com/office/drawing/2014/main" xmlns="" id="{05EFB407-1386-446D-8CD8-9605F66988C4}"/>
              </a:ext>
            </a:extLst>
          </p:cNvPr>
          <p:cNvSpPr>
            <a:spLocks noGrp="1"/>
          </p:cNvSpPr>
          <p:nvPr>
            <p:ph type="chart" sz="quarter" idx="29"/>
          </p:nvPr>
        </p:nvSpPr>
        <p:spPr>
          <a:xfrm>
            <a:off x="341013" y="1989138"/>
            <a:ext cx="3455988" cy="295275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49" name="Marcador de gráfico 1029">
            <a:extLst>
              <a:ext uri="{FF2B5EF4-FFF2-40B4-BE49-F238E27FC236}">
                <a16:creationId xmlns:a16="http://schemas.microsoft.com/office/drawing/2014/main" xmlns="" id="{690BDAA6-A18C-4AE5-A513-63417359E957}"/>
              </a:ext>
            </a:extLst>
          </p:cNvPr>
          <p:cNvSpPr>
            <a:spLocks noGrp="1"/>
          </p:cNvSpPr>
          <p:nvPr>
            <p:ph type="chart" sz="quarter" idx="30"/>
          </p:nvPr>
        </p:nvSpPr>
        <p:spPr>
          <a:xfrm>
            <a:off x="4079776" y="1989138"/>
            <a:ext cx="3455988" cy="295275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52" name="Marcador de gráfico 1029">
            <a:extLst>
              <a:ext uri="{FF2B5EF4-FFF2-40B4-BE49-F238E27FC236}">
                <a16:creationId xmlns:a16="http://schemas.microsoft.com/office/drawing/2014/main" xmlns="" id="{F9D55FAD-3065-460D-BECB-CA82CB3ECAD9}"/>
              </a:ext>
            </a:extLst>
          </p:cNvPr>
          <p:cNvSpPr>
            <a:spLocks noGrp="1"/>
          </p:cNvSpPr>
          <p:nvPr>
            <p:ph type="chart" sz="quarter" idx="31"/>
          </p:nvPr>
        </p:nvSpPr>
        <p:spPr>
          <a:xfrm>
            <a:off x="7680176" y="1989138"/>
            <a:ext cx="3456384" cy="295275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F466EC5D-23E0-4758-BC75-7B7D69A4CB22}"/>
              </a:ext>
            </a:extLst>
          </p:cNvPr>
          <p:cNvSpPr txBox="1"/>
          <p:nvPr userDrawn="1"/>
        </p:nvSpPr>
        <p:spPr>
          <a:xfrm>
            <a:off x="5083448" y="6457355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17" name="Título 6">
            <a:extLst>
              <a:ext uri="{FF2B5EF4-FFF2-40B4-BE49-F238E27FC236}">
                <a16:creationId xmlns:a16="http://schemas.microsoft.com/office/drawing/2014/main" xmlns="" id="{D606C588-F006-478B-8604-1D7EAA93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1" y="365125"/>
            <a:ext cx="10801200" cy="106100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pic>
        <p:nvPicPr>
          <p:cNvPr id="19" name="18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356" y="332656"/>
            <a:ext cx="68956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5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 nodePh="1">
                                  <p:stCondLst>
                                    <p:cond delay="90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 nodePh="1">
                                  <p:stCondLst>
                                    <p:cond delay="190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/>
      <p:bldP spid="49" grpId="0"/>
      <p:bldP spid="5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libre: forma 2">
            <a:extLst>
              <a:ext uri="{FF2B5EF4-FFF2-40B4-BE49-F238E27FC236}">
                <a16:creationId xmlns:a16="http://schemas.microsoft.com/office/drawing/2014/main" xmlns="" id="{6E04369E-D534-42DE-A56E-42E38FA3C33B}"/>
              </a:ext>
            </a:extLst>
          </p:cNvPr>
          <p:cNvSpPr/>
          <p:nvPr userDrawn="1"/>
        </p:nvSpPr>
        <p:spPr>
          <a:xfrm flipV="1">
            <a:off x="11493141" y="6309320"/>
            <a:ext cx="698859" cy="573847"/>
          </a:xfrm>
          <a:custGeom>
            <a:avLst/>
            <a:gdLst>
              <a:gd name="connsiteX0" fmla="*/ 358133 w 698859"/>
              <a:gd name="connsiteY0" fmla="*/ 0 h 573847"/>
              <a:gd name="connsiteX1" fmla="*/ 698859 w 698859"/>
              <a:gd name="connsiteY1" fmla="*/ 0 h 573847"/>
              <a:gd name="connsiteX2" fmla="*/ 698859 w 698859"/>
              <a:gd name="connsiteY2" fmla="*/ 572452 h 573847"/>
              <a:gd name="connsiteX3" fmla="*/ 0 w 698859"/>
              <a:gd name="connsiteY3" fmla="*/ 573847 h 57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859" h="573847">
                <a:moveTo>
                  <a:pt x="358133" y="0"/>
                </a:moveTo>
                <a:lnTo>
                  <a:pt x="698859" y="0"/>
                </a:lnTo>
                <a:lnTo>
                  <a:pt x="698859" y="572452"/>
                </a:lnTo>
                <a:lnTo>
                  <a:pt x="0" y="57384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B3B2A738-91C7-49B7-BA6E-1AA4D33F4A8C}"/>
              </a:ext>
            </a:extLst>
          </p:cNvPr>
          <p:cNvSpPr txBox="1"/>
          <p:nvPr userDrawn="1"/>
        </p:nvSpPr>
        <p:spPr>
          <a:xfrm>
            <a:off x="5083448" y="6457355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xmlns="" id="{A0113D2F-9274-44A0-919E-8579BAF64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7803" y="6394986"/>
            <a:ext cx="794197" cy="365125"/>
          </a:xfrm>
        </p:spPr>
        <p:txBody>
          <a:bodyPr/>
          <a:lstStyle/>
          <a:p>
            <a:fld id="{7083EA53-85BC-42FD-ADB8-61BF38A9640F}" type="slidenum">
              <a:rPr lang="es-MX" smtClean="0"/>
              <a:t>‹Nº›</a:t>
            </a:fld>
            <a:endParaRPr lang="es-MX" dirty="0"/>
          </a:p>
        </p:txBody>
      </p:sp>
      <p:pic>
        <p:nvPicPr>
          <p:cNvPr id="6" name="5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356" y="332656"/>
            <a:ext cx="68956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damientos -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bre: forma 7">
            <a:extLst>
              <a:ext uri="{FF2B5EF4-FFF2-40B4-BE49-F238E27FC236}">
                <a16:creationId xmlns:a16="http://schemas.microsoft.com/office/drawing/2014/main" xmlns="" id="{81491AB5-0593-4D5C-A0B3-60934A35EB9D}"/>
              </a:ext>
            </a:extLst>
          </p:cNvPr>
          <p:cNvSpPr/>
          <p:nvPr userDrawn="1"/>
        </p:nvSpPr>
        <p:spPr>
          <a:xfrm flipV="1">
            <a:off x="11493141" y="6309320"/>
            <a:ext cx="698859" cy="573847"/>
          </a:xfrm>
          <a:custGeom>
            <a:avLst/>
            <a:gdLst>
              <a:gd name="connsiteX0" fmla="*/ 358133 w 698859"/>
              <a:gd name="connsiteY0" fmla="*/ 0 h 573847"/>
              <a:gd name="connsiteX1" fmla="*/ 698859 w 698859"/>
              <a:gd name="connsiteY1" fmla="*/ 0 h 573847"/>
              <a:gd name="connsiteX2" fmla="*/ 698859 w 698859"/>
              <a:gd name="connsiteY2" fmla="*/ 572452 h 573847"/>
              <a:gd name="connsiteX3" fmla="*/ 0 w 698859"/>
              <a:gd name="connsiteY3" fmla="*/ 573847 h 57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859" h="573847">
                <a:moveTo>
                  <a:pt x="358133" y="0"/>
                </a:moveTo>
                <a:lnTo>
                  <a:pt x="698859" y="0"/>
                </a:lnTo>
                <a:lnTo>
                  <a:pt x="698859" y="572452"/>
                </a:lnTo>
                <a:lnTo>
                  <a:pt x="0" y="57384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B50480-F6FE-402A-9925-A55D1B213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7803" y="6394986"/>
            <a:ext cx="794197" cy="365125"/>
          </a:xfrm>
        </p:spPr>
        <p:txBody>
          <a:bodyPr/>
          <a:lstStyle/>
          <a:p>
            <a:fld id="{7083EA53-85BC-42FD-ADB8-61BF38A9640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Marcador de medios 6">
            <a:extLst>
              <a:ext uri="{FF2B5EF4-FFF2-40B4-BE49-F238E27FC236}">
                <a16:creationId xmlns:a16="http://schemas.microsoft.com/office/drawing/2014/main" xmlns="" id="{B453DBED-2226-4F51-B669-24FDD7CE5700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2495600" y="548680"/>
            <a:ext cx="8280400" cy="5040313"/>
          </a:xfrm>
        </p:spPr>
        <p:txBody>
          <a:bodyPr/>
          <a:lstStyle/>
          <a:p>
            <a:endParaRPr lang="es-MX"/>
          </a:p>
        </p:txBody>
      </p:sp>
      <p:sp>
        <p:nvSpPr>
          <p:cNvPr id="21" name="Marcador de texto 20">
            <a:extLst>
              <a:ext uri="{FF2B5EF4-FFF2-40B4-BE49-F238E27FC236}">
                <a16:creationId xmlns:a16="http://schemas.microsoft.com/office/drawing/2014/main" xmlns="" id="{44CFD308-25EF-419C-9E41-02ECDBEBF5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549275"/>
            <a:ext cx="1944687" cy="5040313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DC92CA3-44C5-4445-82DF-49F8C3D336BF}"/>
              </a:ext>
            </a:extLst>
          </p:cNvPr>
          <p:cNvSpPr txBox="1"/>
          <p:nvPr userDrawn="1"/>
        </p:nvSpPr>
        <p:spPr>
          <a:xfrm>
            <a:off x="5083448" y="6457355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pic>
        <p:nvPicPr>
          <p:cNvPr id="9" name="8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356" y="332656"/>
            <a:ext cx="68956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11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3">
            <a:extLst>
              <a:ext uri="{FF2B5EF4-FFF2-40B4-BE49-F238E27FC236}">
                <a16:creationId xmlns:a16="http://schemas.microsoft.com/office/drawing/2014/main" xmlns="" id="{52E7BF9B-3C92-43ED-BBB4-BF31C9C7B0CF}"/>
              </a:ext>
            </a:extLst>
          </p:cNvPr>
          <p:cNvSpPr/>
          <p:nvPr userDrawn="1"/>
        </p:nvSpPr>
        <p:spPr>
          <a:xfrm flipV="1">
            <a:off x="6600056" y="-25167"/>
            <a:ext cx="5591943" cy="6883167"/>
          </a:xfrm>
          <a:custGeom>
            <a:avLst/>
            <a:gdLst>
              <a:gd name="connsiteX0" fmla="*/ 0 w 4464496"/>
              <a:gd name="connsiteY0" fmla="*/ 0 h 6858000"/>
              <a:gd name="connsiteX1" fmla="*/ 4464496 w 4464496"/>
              <a:gd name="connsiteY1" fmla="*/ 0 h 6858000"/>
              <a:gd name="connsiteX2" fmla="*/ 4464496 w 4464496"/>
              <a:gd name="connsiteY2" fmla="*/ 6858000 h 6858000"/>
              <a:gd name="connsiteX3" fmla="*/ 0 w 4464496"/>
              <a:gd name="connsiteY3" fmla="*/ 6858000 h 6858000"/>
              <a:gd name="connsiteX4" fmla="*/ 0 w 4464496"/>
              <a:gd name="connsiteY4" fmla="*/ 0 h 6858000"/>
              <a:gd name="connsiteX0" fmla="*/ 2306973 w 6771469"/>
              <a:gd name="connsiteY0" fmla="*/ 0 h 6883167"/>
              <a:gd name="connsiteX1" fmla="*/ 6771469 w 6771469"/>
              <a:gd name="connsiteY1" fmla="*/ 0 h 6883167"/>
              <a:gd name="connsiteX2" fmla="*/ 6771469 w 6771469"/>
              <a:gd name="connsiteY2" fmla="*/ 6858000 h 6883167"/>
              <a:gd name="connsiteX3" fmla="*/ 0 w 6771469"/>
              <a:gd name="connsiteY3" fmla="*/ 6883167 h 6883167"/>
              <a:gd name="connsiteX4" fmla="*/ 2306973 w 6771469"/>
              <a:gd name="connsiteY4" fmla="*/ 0 h 6883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71469" h="6883167">
                <a:moveTo>
                  <a:pt x="2306973" y="0"/>
                </a:moveTo>
                <a:lnTo>
                  <a:pt x="6771469" y="0"/>
                </a:lnTo>
                <a:lnTo>
                  <a:pt x="6771469" y="6858000"/>
                </a:lnTo>
                <a:lnTo>
                  <a:pt x="0" y="6883167"/>
                </a:lnTo>
                <a:lnTo>
                  <a:pt x="230697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AC2ED7C7-F6C0-4ED8-B8FC-5862DABD7F67}"/>
              </a:ext>
            </a:extLst>
          </p:cNvPr>
          <p:cNvSpPr/>
          <p:nvPr userDrawn="1"/>
        </p:nvSpPr>
        <p:spPr>
          <a:xfrm>
            <a:off x="0" y="679"/>
            <a:ext cx="7176120" cy="2880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900" spc="300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xmlns="" id="{CD04F19A-F97E-4B3A-864C-21AC5E6034C5}"/>
              </a:ext>
            </a:extLst>
          </p:cNvPr>
          <p:cNvCxnSpPr>
            <a:cxnSpLocks/>
          </p:cNvCxnSpPr>
          <p:nvPr userDrawn="1"/>
        </p:nvCxnSpPr>
        <p:spPr>
          <a:xfrm flipH="1">
            <a:off x="1036657" y="3645025"/>
            <a:ext cx="515013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contenido 16">
            <a:extLst>
              <a:ext uri="{FF2B5EF4-FFF2-40B4-BE49-F238E27FC236}">
                <a16:creationId xmlns:a16="http://schemas.microsoft.com/office/drawing/2014/main" xmlns="" id="{F21C0BA9-AAB6-45D6-9207-44D95783170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4361" y="3993234"/>
            <a:ext cx="4494726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s-MX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dirty="0"/>
              <a:t>Haga clic para agregar </a:t>
            </a:r>
            <a:r>
              <a:rPr lang="es-MX" sz="1400" dirty="0"/>
              <a:t>[Subtítulo]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CA055AB-DE48-4309-BC0F-808CEE0E4F15}"/>
              </a:ext>
            </a:extLst>
          </p:cNvPr>
          <p:cNvSpPr txBox="1"/>
          <p:nvPr userDrawn="1"/>
        </p:nvSpPr>
        <p:spPr>
          <a:xfrm>
            <a:off x="695400" y="2636912"/>
            <a:ext cx="5832648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MX" sz="5400" b="1" kern="1200" cap="all" spc="8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GRACIAS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xmlns="" id="{5130F8C6-2CE4-4687-84FA-6DBA101B4C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5975" y="955831"/>
            <a:ext cx="1111498" cy="138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2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9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9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7" grpId="0">
        <p:tmplLst>
          <p:tmpl>
            <p:tnLst>
              <p:par>
                <p:cTn presetID="42" presetClass="entr" presetSubtype="0" fill="hold" nodeType="withEffect">
                  <p:stCondLst>
                    <p:cond delay="18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300"/>
                        <p:tgtEl>
                          <p:spTgt spid="17"/>
                        </p:tgtEl>
                      </p:cBhvr>
                    </p:animEffect>
                    <p:anim calcmode="lin" valueType="num">
                      <p:cBhvr>
                        <p:cTn dur="13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3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2C3E3700-25BF-4CC6-8D18-5C3BED21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7FD1A25-3422-4BDB-91D8-ED23B80E9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9AD8F3A-FE67-4581-AD73-675946BE9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087B4BE-3488-465F-B24E-31A4E8B7B3B3}" type="datetimeFigureOut">
              <a:rPr lang="es-MX" smtClean="0"/>
              <a:pPr/>
              <a:t>17/06/2020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AA1D33C-DD87-4EDF-8A48-12CA891CE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97570E0-997D-47CC-9CAA-CA8A33CA4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083EA53-85BC-42FD-ADB8-61BF38A9640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11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7" r:id="rId7"/>
    <p:sldLayoutId id="2147483654" r:id="rId8"/>
    <p:sldLayoutId id="2147483659" r:id="rId9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s-MX" sz="3600" b="1" kern="1200" cap="all" spc="200" baseline="0" dirty="0" smtClean="0">
          <a:solidFill>
            <a:schemeClr val="tx2"/>
          </a:solidFill>
          <a:latin typeface="+mn-lt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9ED662B1-02C5-4731-A3E2-A634E87F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afkg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94921863-EF26-40B2-8F6D-AEEA85E3A67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MX" dirty="0" err="1"/>
              <a:t>dgbvsrhg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922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B06174-73A0-4487-8BC4-8B2F3E254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0BDF323-50D7-4D06-8776-08B2EE113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C102BDB-8EC1-4074-A683-CE0F3EEE3A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201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4710E926-F196-4DFF-8264-4628A65F7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C85747C-E3C2-4596-8FE4-C96B0BEC70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BBE1C9D-9AF4-43CA-A61E-3E5EBD2FFDE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0D888B4B-A25A-482A-9CB7-0B9B10CC2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4950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24B11A03-DBD2-4C8F-A75D-42419BD05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144EF44-A16A-44EB-BACC-3E34E6F29C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0BA60C2-3F22-49B8-83E5-F417478318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xmlns="" id="{555C2BB6-BADC-4157-855C-2FD19FDFA08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xmlns="" id="{849F35C8-66FE-4573-B04F-5F21BB6FB5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xmlns="" id="{74365E8C-F7C4-4FAE-9EFD-C2C1C698A9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xmlns="" id="{09FCC4EF-1581-49E3-BA8F-ADCAB1EFCB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xmlns="" id="{0C24AFD0-2F5D-41EB-865F-AF734077709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xmlns="" id="{F8066404-757C-4743-A6FD-EBEC877EF75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xmlns="" id="{617C4AEC-6296-4BA3-B1A3-98C4452CCCFB}"/>
              </a:ext>
            </a:extLst>
          </p:cNvPr>
          <p:cNvSpPr>
            <a:spLocks noGrp="1"/>
          </p:cNvSpPr>
          <p:nvPr>
            <p:ph idx="2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xmlns="" id="{A9E354E6-71C2-4998-A394-D4B566AB8AC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xmlns="" id="{394957F2-AC62-4ED6-84FC-01CA7F8FBA8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xmlns="" id="{76277297-61BF-418D-B9D0-BD1AF0CF88B8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xmlns="" id="{6465660B-2343-4ED1-9D0A-8D4731FEA01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Título 15">
            <a:extLst>
              <a:ext uri="{FF2B5EF4-FFF2-40B4-BE49-F238E27FC236}">
                <a16:creationId xmlns:a16="http://schemas.microsoft.com/office/drawing/2014/main" xmlns="" id="{1D93466B-E964-4CDA-AF7E-9EAF56DCA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86167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>
            <a:extLst>
              <a:ext uri="{FF2B5EF4-FFF2-40B4-BE49-F238E27FC236}">
                <a16:creationId xmlns:a16="http://schemas.microsoft.com/office/drawing/2014/main" xmlns="" id="{AD0D2E2C-8E0A-4975-A878-D7306265BD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16A357AF-74D1-4EFF-8797-E4B59F26E5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xmlns="" id="{91689A9F-F74F-4981-A8D5-315BBFB8AF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xmlns="" id="{211EEA45-C55C-454B-BDCC-9DA37B7062D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xmlns="" id="{9EEB435A-0E3F-4D43-A36D-19A418CB08F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xmlns="" id="{47F554AA-E517-409A-B69F-CD6F048125D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xmlns="" id="{09378168-863E-44D0-A409-7259E0790F4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xmlns="" id="{5BAC74C3-2913-4666-AB60-595D517CB1B8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xmlns="" id="{47F17947-A673-493B-9E52-FC669089BAF4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xmlns="" id="{41175C94-9665-429C-8A8F-3263095336C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xmlns="" id="{39F1EFB4-8C54-4556-B0AA-55C3FA1EB29E}"/>
              </a:ext>
            </a:extLst>
          </p:cNvPr>
          <p:cNvSpPr>
            <a:spLocks noGrp="1"/>
          </p:cNvSpPr>
          <p:nvPr>
            <p:ph idx="23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Título 12">
            <a:extLst>
              <a:ext uri="{FF2B5EF4-FFF2-40B4-BE49-F238E27FC236}">
                <a16:creationId xmlns:a16="http://schemas.microsoft.com/office/drawing/2014/main" xmlns="" id="{29D7079B-40A6-4276-8AD6-5CC305B41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121180"/>
      </p:ext>
    </p:extLst>
  </p:cSld>
  <p:clrMapOvr>
    <a:masterClrMapping/>
  </p:clrMapOvr>
  <p:transition spd="med"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Marcador de contenido 49">
            <a:extLst>
              <a:ext uri="{FF2B5EF4-FFF2-40B4-BE49-F238E27FC236}">
                <a16:creationId xmlns:a16="http://schemas.microsoft.com/office/drawing/2014/main" xmlns="" id="{AB98C6B7-3850-4A3A-A0AC-3EC48C93D2C5}"/>
              </a:ext>
            </a:extLst>
          </p:cNvPr>
          <p:cNvSpPr>
            <a:spLocks noGrp="1"/>
          </p:cNvSpPr>
          <p:nvPr>
            <p:ph idx="21"/>
          </p:nvPr>
        </p:nvSpPr>
        <p:spPr/>
        <p:txBody>
          <a:bodyPr/>
          <a:lstStyle/>
          <a:p>
            <a:r>
              <a:rPr lang="da-DK" dirty="0"/>
              <a:t>Lorem ipsum</a:t>
            </a:r>
            <a:endParaRPr lang="es-MX" dirty="0"/>
          </a:p>
        </p:txBody>
      </p:sp>
      <p:sp>
        <p:nvSpPr>
          <p:cNvPr id="51" name="Marcador de contenido 50">
            <a:extLst>
              <a:ext uri="{FF2B5EF4-FFF2-40B4-BE49-F238E27FC236}">
                <a16:creationId xmlns:a16="http://schemas.microsoft.com/office/drawing/2014/main" xmlns="" id="{D03AFCFE-4531-4138-8715-07E87198C947}"/>
              </a:ext>
            </a:extLst>
          </p:cNvPr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da-DK" dirty="0"/>
              <a:t>Lorem ipsum</a:t>
            </a:r>
            <a:endParaRPr lang="es-MX" dirty="0"/>
          </a:p>
        </p:txBody>
      </p:sp>
      <p:sp>
        <p:nvSpPr>
          <p:cNvPr id="52" name="Marcador de contenido 51">
            <a:extLst>
              <a:ext uri="{FF2B5EF4-FFF2-40B4-BE49-F238E27FC236}">
                <a16:creationId xmlns:a16="http://schemas.microsoft.com/office/drawing/2014/main" xmlns="" id="{4FFA77ED-DD7A-49CA-9706-6A6DF109C9AF}"/>
              </a:ext>
            </a:extLst>
          </p:cNvPr>
          <p:cNvSpPr>
            <a:spLocks noGrp="1"/>
          </p:cNvSpPr>
          <p:nvPr>
            <p:ph idx="23"/>
          </p:nvPr>
        </p:nvSpPr>
        <p:spPr/>
        <p:txBody>
          <a:bodyPr/>
          <a:lstStyle/>
          <a:p>
            <a:r>
              <a:rPr lang="da-DK" dirty="0"/>
              <a:t>Lorem ipsum</a:t>
            </a:r>
            <a:endParaRPr lang="es-MX" dirty="0"/>
          </a:p>
        </p:txBody>
      </p:sp>
      <p:sp>
        <p:nvSpPr>
          <p:cNvPr id="53" name="Marcador de contenido 52">
            <a:extLst>
              <a:ext uri="{FF2B5EF4-FFF2-40B4-BE49-F238E27FC236}">
                <a16:creationId xmlns:a16="http://schemas.microsoft.com/office/drawing/2014/main" xmlns="" id="{9833332A-872F-4D14-9A2E-A8B46AAE8EB4}"/>
              </a:ext>
            </a:extLst>
          </p:cNvPr>
          <p:cNvSpPr>
            <a:spLocks noGrp="1"/>
          </p:cNvSpPr>
          <p:nvPr>
            <p:ph idx="26"/>
          </p:nvPr>
        </p:nvSpPr>
        <p:spPr/>
        <p:txBody>
          <a:bodyPr/>
          <a:lstStyle/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consectetur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. </a:t>
            </a:r>
            <a:r>
              <a:rPr lang="es-MX" dirty="0" err="1"/>
              <a:t>Duis</a:t>
            </a:r>
            <a:r>
              <a:rPr lang="es-MX" dirty="0"/>
              <a:t> id </a:t>
            </a:r>
            <a:r>
              <a:rPr lang="es-MX" dirty="0" err="1"/>
              <a:t>interdum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. </a:t>
            </a:r>
            <a:r>
              <a:rPr lang="es-MX" dirty="0" err="1"/>
              <a:t>Aenean</a:t>
            </a:r>
            <a:r>
              <a:rPr lang="es-MX" dirty="0"/>
              <a:t> </a:t>
            </a:r>
            <a:r>
              <a:rPr lang="es-MX" dirty="0" err="1"/>
              <a:t>luctus</a:t>
            </a:r>
            <a:r>
              <a:rPr lang="es-MX" dirty="0"/>
              <a:t>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felis</a:t>
            </a:r>
            <a:r>
              <a:rPr lang="es-MX" dirty="0"/>
              <a:t> quis</a:t>
            </a:r>
          </a:p>
        </p:txBody>
      </p:sp>
      <p:sp>
        <p:nvSpPr>
          <p:cNvPr id="54" name="Marcador de contenido 53">
            <a:extLst>
              <a:ext uri="{FF2B5EF4-FFF2-40B4-BE49-F238E27FC236}">
                <a16:creationId xmlns:a16="http://schemas.microsoft.com/office/drawing/2014/main" xmlns="" id="{2DAA8D01-C712-48FA-995E-293CC410754F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4079776" y="5013176"/>
            <a:ext cx="3454521" cy="1539552"/>
          </a:xfrm>
        </p:spPr>
        <p:txBody>
          <a:bodyPr/>
          <a:lstStyle/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consectetur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. </a:t>
            </a:r>
            <a:r>
              <a:rPr lang="es-MX" dirty="0" err="1"/>
              <a:t>Duis</a:t>
            </a:r>
            <a:r>
              <a:rPr lang="es-MX" dirty="0"/>
              <a:t> id </a:t>
            </a:r>
            <a:r>
              <a:rPr lang="es-MX" dirty="0" err="1"/>
              <a:t>interdum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. </a:t>
            </a:r>
            <a:r>
              <a:rPr lang="es-MX" dirty="0" err="1"/>
              <a:t>Aenean</a:t>
            </a:r>
            <a:r>
              <a:rPr lang="es-MX" dirty="0"/>
              <a:t> </a:t>
            </a:r>
            <a:r>
              <a:rPr lang="es-MX" dirty="0" err="1"/>
              <a:t>luctus</a:t>
            </a:r>
            <a:r>
              <a:rPr lang="es-MX" dirty="0"/>
              <a:t>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felis</a:t>
            </a:r>
            <a:r>
              <a:rPr lang="es-MX" dirty="0"/>
              <a:t> quis</a:t>
            </a:r>
          </a:p>
        </p:txBody>
      </p:sp>
      <p:sp>
        <p:nvSpPr>
          <p:cNvPr id="55" name="Marcador de contenido 54">
            <a:extLst>
              <a:ext uri="{FF2B5EF4-FFF2-40B4-BE49-F238E27FC236}">
                <a16:creationId xmlns:a16="http://schemas.microsoft.com/office/drawing/2014/main" xmlns="" id="{AC75DE88-CF54-4888-AE03-F1AB8A5CEA6E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consectetur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. </a:t>
            </a:r>
            <a:r>
              <a:rPr lang="es-MX" dirty="0" err="1"/>
              <a:t>Duis</a:t>
            </a:r>
            <a:r>
              <a:rPr lang="es-MX" dirty="0"/>
              <a:t> id </a:t>
            </a:r>
            <a:r>
              <a:rPr lang="es-MX" dirty="0" err="1"/>
              <a:t>interdum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. </a:t>
            </a:r>
            <a:r>
              <a:rPr lang="es-MX" dirty="0" err="1"/>
              <a:t>Aenean</a:t>
            </a:r>
            <a:r>
              <a:rPr lang="es-MX" dirty="0"/>
              <a:t> </a:t>
            </a:r>
            <a:r>
              <a:rPr lang="es-MX" dirty="0" err="1"/>
              <a:t>luctus</a:t>
            </a:r>
            <a:r>
              <a:rPr lang="es-MX" dirty="0"/>
              <a:t>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felis</a:t>
            </a:r>
            <a:r>
              <a:rPr lang="es-MX" dirty="0"/>
              <a:t> quis</a:t>
            </a:r>
          </a:p>
        </p:txBody>
      </p:sp>
      <p:graphicFrame>
        <p:nvGraphicFramePr>
          <p:cNvPr id="61" name="Marcador de gráfico 60">
            <a:extLst>
              <a:ext uri="{FF2B5EF4-FFF2-40B4-BE49-F238E27FC236}">
                <a16:creationId xmlns:a16="http://schemas.microsoft.com/office/drawing/2014/main" xmlns="" id="{ADDBAE63-7D8F-4ADE-B888-35ECA7D42B3E}"/>
              </a:ext>
            </a:extLst>
          </p:cNvPr>
          <p:cNvGraphicFramePr>
            <a:graphicFrameLocks noGrp="1"/>
          </p:cNvGraphicFramePr>
          <p:nvPr>
            <p:ph type="chart" sz="quarter" idx="29"/>
            <p:extLst>
              <p:ext uri="{D42A27DB-BD31-4B8C-83A1-F6EECF244321}">
                <p14:modId xmlns:p14="http://schemas.microsoft.com/office/powerpoint/2010/main" val="221490148"/>
              </p:ext>
            </p:extLst>
          </p:nvPr>
        </p:nvGraphicFramePr>
        <p:xfrm>
          <a:off x="341313" y="1989138"/>
          <a:ext cx="3455987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4" name="Marcador de gráfico 63">
            <a:extLst>
              <a:ext uri="{FF2B5EF4-FFF2-40B4-BE49-F238E27FC236}">
                <a16:creationId xmlns:a16="http://schemas.microsoft.com/office/drawing/2014/main" xmlns="" id="{C07CCCA6-9DF5-49C7-AA6D-83DDB4C13F68}"/>
              </a:ext>
            </a:extLst>
          </p:cNvPr>
          <p:cNvGraphicFramePr>
            <a:graphicFrameLocks noGrp="1"/>
          </p:cNvGraphicFramePr>
          <p:nvPr>
            <p:ph type="chart" sz="quarter" idx="30"/>
            <p:extLst>
              <p:ext uri="{D42A27DB-BD31-4B8C-83A1-F6EECF244321}">
                <p14:modId xmlns:p14="http://schemas.microsoft.com/office/powerpoint/2010/main" val="457396061"/>
              </p:ext>
            </p:extLst>
          </p:nvPr>
        </p:nvGraphicFramePr>
        <p:xfrm>
          <a:off x="4079875" y="1989138"/>
          <a:ext cx="3455988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9" name="Marcador de gráfico 68">
            <a:extLst>
              <a:ext uri="{FF2B5EF4-FFF2-40B4-BE49-F238E27FC236}">
                <a16:creationId xmlns:a16="http://schemas.microsoft.com/office/drawing/2014/main" xmlns="" id="{08133F74-4172-4B3C-B948-9D8BC570A6E4}"/>
              </a:ext>
            </a:extLst>
          </p:cNvPr>
          <p:cNvGraphicFramePr>
            <a:graphicFrameLocks noGrp="1"/>
          </p:cNvGraphicFramePr>
          <p:nvPr>
            <p:ph type="chart" sz="quarter" idx="31"/>
            <p:extLst>
              <p:ext uri="{D42A27DB-BD31-4B8C-83A1-F6EECF244321}">
                <p14:modId xmlns:p14="http://schemas.microsoft.com/office/powerpoint/2010/main" val="2594720717"/>
              </p:ext>
            </p:extLst>
          </p:nvPr>
        </p:nvGraphicFramePr>
        <p:xfrm>
          <a:off x="7680325" y="1989138"/>
          <a:ext cx="3455988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ítulo 10">
            <a:extLst>
              <a:ext uri="{FF2B5EF4-FFF2-40B4-BE49-F238E27FC236}">
                <a16:creationId xmlns:a16="http://schemas.microsoft.com/office/drawing/2014/main" xmlns="" id="{BF32336C-1C87-4BDE-A3D3-A8F4BF228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C6B0A560-9D0A-4F69-ACC3-ACC2A3259556}"/>
              </a:ext>
            </a:extLst>
          </p:cNvPr>
          <p:cNvSpPr txBox="1"/>
          <p:nvPr/>
        </p:nvSpPr>
        <p:spPr>
          <a:xfrm>
            <a:off x="263352" y="6309320"/>
            <a:ext cx="4869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>
                <a:solidFill>
                  <a:schemeClr val="accent1"/>
                </a:solidFill>
              </a:rPr>
              <a:t>Lorem</a:t>
            </a:r>
            <a:r>
              <a:rPr lang="es-MX" sz="1200" dirty="0">
                <a:solidFill>
                  <a:schemeClr val="accent1"/>
                </a:solidFill>
              </a:rPr>
              <a:t> </a:t>
            </a:r>
            <a:r>
              <a:rPr lang="es-MX" sz="1200" dirty="0" err="1">
                <a:solidFill>
                  <a:schemeClr val="accent1"/>
                </a:solidFill>
              </a:rPr>
              <a:t>ipsum</a:t>
            </a:r>
            <a:r>
              <a:rPr lang="es-MX" sz="1200" dirty="0">
                <a:solidFill>
                  <a:schemeClr val="accent1"/>
                </a:solidFill>
              </a:rPr>
              <a:t> dolor </a:t>
            </a:r>
            <a:r>
              <a:rPr lang="es-MX" sz="1200" dirty="0" err="1">
                <a:solidFill>
                  <a:schemeClr val="accent1"/>
                </a:solidFill>
              </a:rPr>
              <a:t>sit</a:t>
            </a:r>
            <a:r>
              <a:rPr lang="es-MX" sz="1200" dirty="0">
                <a:solidFill>
                  <a:schemeClr val="accent1"/>
                </a:solidFill>
              </a:rPr>
              <a:t> </a:t>
            </a:r>
            <a:r>
              <a:rPr lang="es-MX" sz="1200" dirty="0" err="1">
                <a:solidFill>
                  <a:schemeClr val="accent1"/>
                </a:solidFill>
              </a:rPr>
              <a:t>amet</a:t>
            </a:r>
            <a:r>
              <a:rPr lang="es-MX" sz="1200" dirty="0">
                <a:solidFill>
                  <a:schemeClr val="accent1"/>
                </a:solidFill>
              </a:rPr>
              <a:t>, </a:t>
            </a:r>
            <a:r>
              <a:rPr lang="es-MX" sz="1200" dirty="0" err="1">
                <a:solidFill>
                  <a:schemeClr val="accent1"/>
                </a:solidFill>
              </a:rPr>
              <a:t>consectetur</a:t>
            </a:r>
            <a:r>
              <a:rPr lang="es-MX" sz="1200" dirty="0">
                <a:solidFill>
                  <a:schemeClr val="accent1"/>
                </a:solidFill>
              </a:rPr>
              <a:t> </a:t>
            </a:r>
            <a:r>
              <a:rPr lang="es-MX" sz="1200" dirty="0" err="1">
                <a:solidFill>
                  <a:schemeClr val="accent1"/>
                </a:solidFill>
              </a:rPr>
              <a:t>adipiscing</a:t>
            </a:r>
            <a:r>
              <a:rPr lang="es-MX" sz="1200" dirty="0">
                <a:solidFill>
                  <a:schemeClr val="accent1"/>
                </a:solidFill>
              </a:rPr>
              <a:t> </a:t>
            </a:r>
            <a:r>
              <a:rPr lang="es-MX" sz="1200" dirty="0" err="1">
                <a:solidFill>
                  <a:schemeClr val="accent1"/>
                </a:solidFill>
              </a:rPr>
              <a:t>elit</a:t>
            </a:r>
            <a:r>
              <a:rPr lang="es-MX" sz="1200" dirty="0">
                <a:solidFill>
                  <a:schemeClr val="accent1"/>
                </a:solidFill>
              </a:rPr>
              <a:t>. </a:t>
            </a:r>
            <a:r>
              <a:rPr lang="es-MX" sz="1200" dirty="0" err="1">
                <a:solidFill>
                  <a:schemeClr val="accent1"/>
                </a:solidFill>
              </a:rPr>
              <a:t>Pellentesque</a:t>
            </a:r>
            <a:r>
              <a:rPr lang="es-MX" sz="1200" dirty="0">
                <a:solidFill>
                  <a:schemeClr val="accent1"/>
                </a:solidFill>
              </a:rPr>
              <a:t> at </a:t>
            </a:r>
            <a:r>
              <a:rPr lang="es-MX" sz="1200" dirty="0" err="1">
                <a:solidFill>
                  <a:schemeClr val="accent1"/>
                </a:solidFill>
              </a:rPr>
              <a:t>enim</a:t>
            </a:r>
            <a:r>
              <a:rPr lang="es-MX" sz="1200" dirty="0">
                <a:solidFill>
                  <a:schemeClr val="accent1"/>
                </a:solidFill>
              </a:rPr>
              <a:t> </a:t>
            </a:r>
            <a:r>
              <a:rPr lang="es-MX" sz="1200" dirty="0" err="1">
                <a:solidFill>
                  <a:schemeClr val="accent1"/>
                </a:solidFill>
              </a:rPr>
              <a:t>vel</a:t>
            </a:r>
            <a:r>
              <a:rPr lang="es-MX" sz="1200" dirty="0">
                <a:solidFill>
                  <a:schemeClr val="accent1"/>
                </a:solidFill>
              </a:rPr>
              <a:t> </a:t>
            </a:r>
            <a:r>
              <a:rPr lang="es-MX" sz="1200" dirty="0" err="1">
                <a:solidFill>
                  <a:schemeClr val="accent1"/>
                </a:solidFill>
              </a:rPr>
              <a:t>enim</a:t>
            </a:r>
            <a:r>
              <a:rPr lang="es-MX" sz="1200" dirty="0">
                <a:solidFill>
                  <a:schemeClr val="accent1"/>
                </a:solidFill>
              </a:rPr>
              <a:t> </a:t>
            </a:r>
            <a:r>
              <a:rPr lang="es-MX" sz="1200" dirty="0" err="1">
                <a:solidFill>
                  <a:schemeClr val="accent1"/>
                </a:solidFill>
              </a:rPr>
              <a:t>finibus</a:t>
            </a:r>
            <a:r>
              <a:rPr lang="es-MX" sz="1200" dirty="0">
                <a:solidFill>
                  <a:schemeClr val="accent1"/>
                </a:solidFill>
              </a:rPr>
              <a:t> </a:t>
            </a:r>
            <a:r>
              <a:rPr lang="es-MX" sz="1200" dirty="0" err="1">
                <a:solidFill>
                  <a:schemeClr val="accent1"/>
                </a:solidFill>
              </a:rPr>
              <a:t>bibendum</a:t>
            </a:r>
            <a:r>
              <a:rPr lang="es-MX" sz="1200" dirty="0">
                <a:solidFill>
                  <a:schemeClr val="accent1"/>
                </a:solidFill>
              </a:rPr>
              <a:t>.</a:t>
            </a:r>
            <a:endParaRPr lang="es-MX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1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medios 5">
            <a:extLst>
              <a:ext uri="{FF2B5EF4-FFF2-40B4-BE49-F238E27FC236}">
                <a16:creationId xmlns:a16="http://schemas.microsoft.com/office/drawing/2014/main" xmlns="" id="{3B55029C-2570-44BF-A52E-6EB96BF92A2E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xmlns="" id="{20CE8694-614F-484C-9C81-16CF05125D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40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395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CB9E237-AE96-4073-AEED-703AF5A8CB8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886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ferencia de Prensa Fiscal General">
  <a:themeElements>
    <a:clrScheme name="FGE2019">
      <a:dk1>
        <a:sysClr val="windowText" lastClr="000000"/>
      </a:dk1>
      <a:lt1>
        <a:sysClr val="window" lastClr="FFFFFF"/>
      </a:lt1>
      <a:dk2>
        <a:srgbClr val="D7B300"/>
      </a:dk2>
      <a:lt2>
        <a:srgbClr val="D9D9D9"/>
      </a:lt2>
      <a:accent1>
        <a:srgbClr val="5E3327"/>
      </a:accent1>
      <a:accent2>
        <a:srgbClr val="C55A11"/>
      </a:accent2>
      <a:accent3>
        <a:srgbClr val="7B7B7B"/>
      </a:accent3>
      <a:accent4>
        <a:srgbClr val="BF9000"/>
      </a:accent4>
      <a:accent5>
        <a:srgbClr val="2E75B5"/>
      </a:accent5>
      <a:accent6>
        <a:srgbClr val="538135"/>
      </a:accent6>
      <a:hlink>
        <a:srgbClr val="0563C1"/>
      </a:hlink>
      <a:folHlink>
        <a:srgbClr val="954F72"/>
      </a:folHlink>
    </a:clrScheme>
    <a:fontScheme name="FGE 2019">
      <a:majorFont>
        <a:latin typeface="Montserra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ontrol xmlns="http://schemas.microsoft.com/VisualStudio/2011/storyboarding/control">
  <Id Name="786ad5c2-8077-48ec-acfb-407cb72924a7" Revision="1" Stencil="System.MyShapes" StencilVersion="1.0"/>
</Control>
</file>

<file path=customXml/item2.xml><?xml version="1.0" encoding="utf-8"?>
<Control xmlns="http://schemas.microsoft.com/VisualStudio/2011/storyboarding/control">
  <Id Name="95d10753-291e-46c4-ba2c-71f0d760db5c" Revision="1" Stencil="System.MyShapes" StencilVersion="1.0"/>
</Control>
</file>

<file path=customXml/item3.xml><?xml version="1.0" encoding="utf-8"?>
<Control xmlns="http://schemas.microsoft.com/VisualStudio/2011/storyboarding/control">
  <Id Name="223785f0-6a5b-4641-895b-0de03a89e957" Revision="1" Stencil="System.MyShapes" StencilVersion="1.0"/>
</Control>
</file>

<file path=customXml/item4.xml><?xml version="1.0" encoding="utf-8"?>
<Control xmlns="http://schemas.microsoft.com/VisualStudio/2011/storyboarding/control">
  <Id Name="ffaf1629-95c3-4f65-a105-8373ac29e10a" Revision="1" Stencil="System.MyShapes" StencilVersion="1.0"/>
</Control>
</file>

<file path=customXml/itemProps1.xml><?xml version="1.0" encoding="utf-8"?>
<ds:datastoreItem xmlns:ds="http://schemas.openxmlformats.org/officeDocument/2006/customXml" ds:itemID="{D2CF9473-6457-42AC-A0EA-43A4EA0A86E3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F2200CBC-8793-4134-9715-6CB618874D18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576DDA2B-3DBF-42C1-95E5-56F98FC8D23A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4CBE9712-9202-4F16-A82E-3C6757346235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3590</TotalTime>
  <Words>94</Words>
  <Application>Microsoft Office PowerPoint</Application>
  <PresentationFormat>Personalizado</PresentationFormat>
  <Paragraphs>12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Conferencia de Prensa Fiscal General</vt:lpstr>
      <vt:lpstr>afkg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Emireth Rosas</dc:creator>
  <cp:lastModifiedBy>usr</cp:lastModifiedBy>
  <cp:revision>62</cp:revision>
  <dcterms:created xsi:type="dcterms:W3CDTF">2019-05-02T22:29:59Z</dcterms:created>
  <dcterms:modified xsi:type="dcterms:W3CDTF">2020-06-17T19:53:00Z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